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1.jpg" ContentType="image/png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4.xml" ContentType="application/vnd.openxmlformats-officedocument.presentationml.notesSlid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965" r:id="rId2"/>
  </p:sldMasterIdLst>
  <p:notesMasterIdLst>
    <p:notesMasterId r:id="rId64"/>
  </p:notesMasterIdLst>
  <p:handoutMasterIdLst>
    <p:handoutMasterId r:id="rId65"/>
  </p:handoutMasterIdLst>
  <p:sldIdLst>
    <p:sldId id="261" r:id="rId3"/>
    <p:sldId id="326" r:id="rId4"/>
    <p:sldId id="435" r:id="rId5"/>
    <p:sldId id="269" r:id="rId6"/>
    <p:sldId id="427" r:id="rId7"/>
    <p:sldId id="428" r:id="rId8"/>
    <p:sldId id="266" r:id="rId9"/>
    <p:sldId id="303" r:id="rId10"/>
    <p:sldId id="272" r:id="rId11"/>
    <p:sldId id="436" r:id="rId12"/>
    <p:sldId id="437" r:id="rId13"/>
    <p:sldId id="433" r:id="rId14"/>
    <p:sldId id="430" r:id="rId15"/>
    <p:sldId id="284" r:id="rId16"/>
    <p:sldId id="431" r:id="rId17"/>
    <p:sldId id="434" r:id="rId18"/>
    <p:sldId id="282" r:id="rId19"/>
    <p:sldId id="263" r:id="rId20"/>
    <p:sldId id="432" r:id="rId21"/>
    <p:sldId id="287" r:id="rId22"/>
    <p:sldId id="429" r:id="rId23"/>
    <p:sldId id="485" r:id="rId24"/>
    <p:sldId id="441" r:id="rId25"/>
    <p:sldId id="482" r:id="rId26"/>
    <p:sldId id="329" r:id="rId27"/>
    <p:sldId id="444" r:id="rId28"/>
    <p:sldId id="465" r:id="rId29"/>
    <p:sldId id="466" r:id="rId30"/>
    <p:sldId id="495" r:id="rId31"/>
    <p:sldId id="467" r:id="rId32"/>
    <p:sldId id="469" r:id="rId33"/>
    <p:sldId id="470" r:id="rId34"/>
    <p:sldId id="471" r:id="rId35"/>
    <p:sldId id="472" r:id="rId36"/>
    <p:sldId id="322" r:id="rId37"/>
    <p:sldId id="393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91" r:id="rId47"/>
    <p:sldId id="492" r:id="rId48"/>
    <p:sldId id="493" r:id="rId49"/>
    <p:sldId id="312" r:id="rId50"/>
    <p:sldId id="486" r:id="rId51"/>
    <p:sldId id="315" r:id="rId52"/>
    <p:sldId id="316" r:id="rId53"/>
    <p:sldId id="487" r:id="rId54"/>
    <p:sldId id="488" r:id="rId55"/>
    <p:sldId id="439" r:id="rId56"/>
    <p:sldId id="314" r:id="rId57"/>
    <p:sldId id="489" r:id="rId58"/>
    <p:sldId id="268" r:id="rId59"/>
    <p:sldId id="490" r:id="rId60"/>
    <p:sldId id="292" r:id="rId61"/>
    <p:sldId id="274" r:id="rId62"/>
    <p:sldId id="262" r:id="rId63"/>
  </p:sldIdLst>
  <p:sldSz cx="9144000" cy="6858000" type="screen4x3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n Loghin" initials="I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197"/>
    <a:srgbClr val="D5F888"/>
    <a:srgbClr val="5283CC"/>
    <a:srgbClr val="FDD1FD"/>
    <a:srgbClr val="FA909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93333" autoAdjust="0"/>
  </p:normalViewPr>
  <p:slideViewPr>
    <p:cSldViewPr snapToGrid="0">
      <p:cViewPr varScale="1">
        <p:scale>
          <a:sx n="68" d="100"/>
          <a:sy n="68" d="100"/>
        </p:scale>
        <p:origin x="13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public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Sectorul public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4D-4709-AED5-A5067119F9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4D-4709-AED5-A5067119F9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4D-4709-AED5-A5067119F9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24D-4709-AED5-A5067119F9A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Suma subvenției</c:v>
                </c:pt>
                <c:pt idx="1">
                  <c:v>Contribuție proprie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4D-4709-AED5-A5067119F9A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civic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Foaie1!$B$1</c:f>
              <c:strCache>
                <c:ptCount val="1"/>
                <c:pt idx="0">
                  <c:v>Sectorul civic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3F-47E6-A8D6-6617925D7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3F-47E6-A8D6-6617925D7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73F-47E6-A8D6-6617925D7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73F-47E6-A8D6-6617925D749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Foaie1!$A$2:$A$5</c:f>
              <c:strCache>
                <c:ptCount val="2"/>
                <c:pt idx="0">
                  <c:v>Suma subvenției</c:v>
                </c:pt>
                <c:pt idx="1">
                  <c:v>Contribuție proprie</c:v>
                </c:pt>
              </c:strCache>
            </c:strRef>
          </c:cat>
          <c:val>
            <c:numRef>
              <c:f>Foaie1!$B$2:$B$5</c:f>
              <c:numCache>
                <c:formatCode>General</c:formatCode>
                <c:ptCount val="4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3F-47E6-A8D6-6617925D749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antreprenorial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831147790627833"/>
          <c:y val="5.80972997107028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Foaie1!$B$1</c:f>
              <c:strCache>
                <c:ptCount val="1"/>
                <c:pt idx="0">
                  <c:v>Sectorul antreprenorial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999-475A-84C7-A87479F754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999-475A-84C7-A87479F7547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Foaie1!$A$2:$A$3</c:f>
              <c:strCache>
                <c:ptCount val="2"/>
                <c:pt idx="0">
                  <c:v>Suma subvenției</c:v>
                </c:pt>
                <c:pt idx="1">
                  <c:v>Contribuție proprie</c:v>
                </c:pt>
              </c:strCache>
            </c:strRef>
          </c:cat>
          <c:val>
            <c:numRef>
              <c:f>Foaie1!$B$2:$B$3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99-475A-84C7-A87479F7547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4" Type="http://schemas.openxmlformats.org/officeDocument/2006/relationships/image" Target="../media/image37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image" Target="../media/image42.jpeg"/><Relationship Id="rId4" Type="http://schemas.openxmlformats.org/officeDocument/2006/relationships/image" Target="../media/image45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8.jpeg"/><Relationship Id="rId1" Type="http://schemas.openxmlformats.org/officeDocument/2006/relationships/image" Target="../media/image47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g"/><Relationship Id="rId4" Type="http://schemas.openxmlformats.org/officeDocument/2006/relationships/image" Target="../media/image55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9.png"/><Relationship Id="rId1" Type="http://schemas.openxmlformats.org/officeDocument/2006/relationships/image" Target="../media/image57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image" Target="../media/image60.jpg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ata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4" Type="http://schemas.openxmlformats.org/officeDocument/2006/relationships/image" Target="../media/image37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image" Target="../media/image42.jpeg"/><Relationship Id="rId4" Type="http://schemas.openxmlformats.org/officeDocument/2006/relationships/image" Target="../media/image45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8.jpeg"/><Relationship Id="rId1" Type="http://schemas.openxmlformats.org/officeDocument/2006/relationships/image" Target="../media/image47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g"/><Relationship Id="rId4" Type="http://schemas.openxmlformats.org/officeDocument/2006/relationships/image" Target="../media/image55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9.png"/><Relationship Id="rId1" Type="http://schemas.openxmlformats.org/officeDocument/2006/relationships/image" Target="../media/image57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image" Target="../media/image60.jpg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rawing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182FE8-825E-4F23-AF24-860277B13240}" type="doc">
      <dgm:prSet loTypeId="urn:microsoft.com/office/officeart/2005/8/layout/radial4" loCatId="relationship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D1D7BD6-47F2-4567-B423-D532FE1B1EF2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Legea cu privire la subvenționarea  în agricultură și mediului rural nr.  71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/20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A71F66-451A-479A-A8B5-A2EE837C6F2B}" type="parTrans" cxnId="{C3EB2D63-FF01-431E-A60B-49370E2C55D5}">
      <dgm:prSet/>
      <dgm:spPr/>
      <dgm:t>
        <a:bodyPr/>
        <a:lstStyle/>
        <a:p>
          <a:endParaRPr lang="ru-RU"/>
        </a:p>
      </dgm:t>
    </dgm:pt>
    <dgm:pt modelId="{AB808F28-277B-4E36-8F2C-C7A4F2ACA482}" type="sibTrans" cxnId="{C3EB2D63-FF01-431E-A60B-49370E2C55D5}">
      <dgm:prSet/>
      <dgm:spPr/>
      <dgm:t>
        <a:bodyPr/>
        <a:lstStyle/>
        <a:p>
          <a:endParaRPr lang="ru-RU"/>
        </a:p>
      </dgm:t>
    </dgm:pt>
    <dgm:pt modelId="{BD89BD01-92D2-4842-A6D7-D2DB761D401E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Subvenționarea investițiilor  HG nr. 491/2023</a:t>
          </a:r>
        </a:p>
      </dgm:t>
    </dgm:pt>
    <dgm:pt modelId="{25CE01E1-63F9-4073-BC1A-DE14EA0289B9}" type="parTrans" cxnId="{F18C2CCD-12C4-436F-9992-E4FB7E82FADF}">
      <dgm:prSet/>
      <dgm:spPr/>
      <dgm:t>
        <a:bodyPr/>
        <a:lstStyle/>
        <a:p>
          <a:endParaRPr lang="ru-RU"/>
        </a:p>
      </dgm:t>
    </dgm:pt>
    <dgm:pt modelId="{8AE613AB-5C3F-46BC-B3D2-19A0EF0E14FB}" type="sibTrans" cxnId="{F18C2CCD-12C4-436F-9992-E4FB7E82FADF}">
      <dgm:prSet/>
      <dgm:spPr/>
      <dgm:t>
        <a:bodyPr/>
        <a:lstStyle/>
        <a:p>
          <a:endParaRPr lang="ru-RU"/>
        </a:p>
      </dgm:t>
    </dgm:pt>
    <dgm:pt modelId="{E2F5DA1B-87BE-411A-804B-D78B2A8A5F13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Subvenționarea în avans HG nr. 465/2023</a:t>
          </a:r>
        </a:p>
      </dgm:t>
    </dgm:pt>
    <dgm:pt modelId="{6AF78C1D-2702-400F-B918-136649B5D3D2}" type="parTrans" cxnId="{184D9B64-9B3A-42BE-A3BC-85610645A37C}">
      <dgm:prSet/>
      <dgm:spPr/>
      <dgm:t>
        <a:bodyPr/>
        <a:lstStyle/>
        <a:p>
          <a:endParaRPr lang="ru-RU"/>
        </a:p>
      </dgm:t>
    </dgm:pt>
    <dgm:pt modelId="{550C6E26-40D3-4580-9494-D3F8A70153F8}" type="sibTrans" cxnId="{184D9B64-9B3A-42BE-A3BC-85610645A37C}">
      <dgm:prSet/>
      <dgm:spPr/>
      <dgm:t>
        <a:bodyPr/>
        <a:lstStyle/>
        <a:p>
          <a:endParaRPr lang="ru-RU"/>
        </a:p>
      </dgm:t>
    </dgm:pt>
    <dgm:pt modelId="{4C19FCC9-FA7F-42FD-8EE8-92E00A704D65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Subvenționarea complementară HG nr. 464/2023</a:t>
          </a:r>
        </a:p>
      </dgm:t>
    </dgm:pt>
    <dgm:pt modelId="{A01B5EF3-5D74-4A07-A0D3-5FDFD39F8076}" type="parTrans" cxnId="{7533CC8C-774F-4560-815F-F64F12BA7D7D}">
      <dgm:prSet/>
      <dgm:spPr/>
      <dgm:t>
        <a:bodyPr/>
        <a:lstStyle/>
        <a:p>
          <a:endParaRPr lang="ru-RU"/>
        </a:p>
      </dgm:t>
    </dgm:pt>
    <dgm:pt modelId="{C88A3B12-88FD-48CD-9237-97F68D2C5FCD}" type="sibTrans" cxnId="{7533CC8C-774F-4560-815F-F64F12BA7D7D}">
      <dgm:prSet/>
      <dgm:spPr/>
      <dgm:t>
        <a:bodyPr/>
        <a:lstStyle/>
        <a:p>
          <a:endParaRPr lang="ru-RU"/>
        </a:p>
      </dgm:t>
    </dgm:pt>
    <dgm:pt modelId="{B6764D91-E5A1-4C1A-B230-BA0E340A84C3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Plăți directe – HG nr. 492/2023</a:t>
          </a:r>
        </a:p>
      </dgm:t>
    </dgm:pt>
    <dgm:pt modelId="{FB00939C-563E-4437-ABB0-0100CB4197A0}" type="parTrans" cxnId="{09F2CCCC-822F-42D5-8870-BC5E8FDC1A38}">
      <dgm:prSet/>
      <dgm:spPr/>
      <dgm:t>
        <a:bodyPr/>
        <a:lstStyle/>
        <a:p>
          <a:endParaRPr lang="ro-RO"/>
        </a:p>
      </dgm:t>
    </dgm:pt>
    <dgm:pt modelId="{D6253174-641F-4050-9794-DF07BA3378D9}" type="sibTrans" cxnId="{09F2CCCC-822F-42D5-8870-BC5E8FDC1A38}">
      <dgm:prSet/>
      <dgm:spPr/>
      <dgm:t>
        <a:bodyPr/>
        <a:lstStyle/>
        <a:p>
          <a:endParaRPr lang="ro-RO"/>
        </a:p>
      </dgm:t>
    </dgm:pt>
    <dgm:pt modelId="{50ABD9B1-0DF9-413A-A91B-90222CFE0E28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Programul LEADER – HG nr. 277/2022</a:t>
          </a:r>
        </a:p>
      </dgm:t>
    </dgm:pt>
    <dgm:pt modelId="{C5A797C3-6DBB-4FEF-8F11-20F1D3E85816}" type="parTrans" cxnId="{7CBB7A5E-309A-4C10-A3E9-0ED9A7C4903B}">
      <dgm:prSet/>
      <dgm:spPr/>
      <dgm:t>
        <a:bodyPr/>
        <a:lstStyle/>
        <a:p>
          <a:endParaRPr lang="ro-RO"/>
        </a:p>
      </dgm:t>
    </dgm:pt>
    <dgm:pt modelId="{16BF553C-0688-4099-B002-D0A4FADD5412}" type="sibTrans" cxnId="{7CBB7A5E-309A-4C10-A3E9-0ED9A7C4903B}">
      <dgm:prSet/>
      <dgm:spPr/>
      <dgm:t>
        <a:bodyPr/>
        <a:lstStyle/>
        <a:p>
          <a:endParaRPr lang="ro-RO"/>
        </a:p>
      </dgm:t>
    </dgm:pt>
    <dgm:pt modelId="{0A99B783-DC53-4BFA-B925-8779AC4A8466}">
      <dgm:prSet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Îmbunătățiri funciare</a:t>
          </a:r>
        </a:p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HG nr. 985/2020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EBC6E6-E9E7-499D-A4F7-F1B6FAD2AA6F}" type="parTrans" cxnId="{8ED7F697-AF82-4A0E-AC71-EA6A94625013}">
      <dgm:prSet/>
      <dgm:spPr/>
      <dgm:t>
        <a:bodyPr/>
        <a:lstStyle/>
        <a:p>
          <a:endParaRPr lang="ru-RU"/>
        </a:p>
      </dgm:t>
    </dgm:pt>
    <dgm:pt modelId="{5258C4A8-28B7-4926-A9DD-7159B2302DA5}" type="sibTrans" cxnId="{8ED7F697-AF82-4A0E-AC71-EA6A94625013}">
      <dgm:prSet/>
      <dgm:spPr/>
      <dgm:t>
        <a:bodyPr/>
        <a:lstStyle/>
        <a:p>
          <a:endParaRPr lang="ru-RU"/>
        </a:p>
      </dgm:t>
    </dgm:pt>
    <dgm:pt modelId="{E7F001A6-6061-4A2C-95CD-ABC8AC4533DB}" type="pres">
      <dgm:prSet presAssocID="{FA182FE8-825E-4F23-AF24-860277B1324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456436-1E57-4340-95DC-AC2074F9CD62}" type="pres">
      <dgm:prSet presAssocID="{2D1D7BD6-47F2-4567-B423-D532FE1B1EF2}" presName="centerShape" presStyleLbl="node0" presStyleIdx="0" presStyleCnt="1" custScaleX="102055"/>
      <dgm:spPr/>
    </dgm:pt>
    <dgm:pt modelId="{AA9526E5-6FEA-4E78-8324-93CE37DE7094}" type="pres">
      <dgm:prSet presAssocID="{25CE01E1-63F9-4073-BC1A-DE14EA0289B9}" presName="parTrans" presStyleLbl="bgSibTrans2D1" presStyleIdx="0" presStyleCnt="6"/>
      <dgm:spPr/>
    </dgm:pt>
    <dgm:pt modelId="{C99B1246-7A2A-49BC-9DD9-D37DB4336317}" type="pres">
      <dgm:prSet presAssocID="{BD89BD01-92D2-4842-A6D7-D2DB761D401E}" presName="node" presStyleLbl="node1" presStyleIdx="0" presStyleCnt="6" custScaleX="116800">
        <dgm:presLayoutVars>
          <dgm:bulletEnabled val="1"/>
        </dgm:presLayoutVars>
      </dgm:prSet>
      <dgm:spPr/>
    </dgm:pt>
    <dgm:pt modelId="{BB2BEE52-312B-49DD-889A-52FABB5DDD0D}" type="pres">
      <dgm:prSet presAssocID="{6AF78C1D-2702-400F-B918-136649B5D3D2}" presName="parTrans" presStyleLbl="bgSibTrans2D1" presStyleIdx="1" presStyleCnt="6"/>
      <dgm:spPr/>
    </dgm:pt>
    <dgm:pt modelId="{2740D008-7725-4C3B-9C12-61A19E06083D}" type="pres">
      <dgm:prSet presAssocID="{E2F5DA1B-87BE-411A-804B-D78B2A8A5F13}" presName="node" presStyleLbl="node1" presStyleIdx="1" presStyleCnt="6" custScaleX="123067" custRadScaleRad="100954" custRadScaleInc="-4384">
        <dgm:presLayoutVars>
          <dgm:bulletEnabled val="1"/>
        </dgm:presLayoutVars>
      </dgm:prSet>
      <dgm:spPr/>
    </dgm:pt>
    <dgm:pt modelId="{7057FDD9-6CA0-4A02-BE11-6B7A54C0C8DB}" type="pres">
      <dgm:prSet presAssocID="{A01B5EF3-5D74-4A07-A0D3-5FDFD39F8076}" presName="parTrans" presStyleLbl="bgSibTrans2D1" presStyleIdx="2" presStyleCnt="6"/>
      <dgm:spPr/>
    </dgm:pt>
    <dgm:pt modelId="{361842F1-6CA0-4795-8760-B2B47BF0E29D}" type="pres">
      <dgm:prSet presAssocID="{4C19FCC9-FA7F-42FD-8EE8-92E00A704D65}" presName="node" presStyleLbl="node1" presStyleIdx="2" presStyleCnt="6" custScaleX="119213">
        <dgm:presLayoutVars>
          <dgm:bulletEnabled val="1"/>
        </dgm:presLayoutVars>
      </dgm:prSet>
      <dgm:spPr/>
    </dgm:pt>
    <dgm:pt modelId="{F1EC78BB-1975-4FF9-BBA3-F929BABA7DED}" type="pres">
      <dgm:prSet presAssocID="{FB00939C-563E-4437-ABB0-0100CB4197A0}" presName="parTrans" presStyleLbl="bgSibTrans2D1" presStyleIdx="3" presStyleCnt="6"/>
      <dgm:spPr/>
    </dgm:pt>
    <dgm:pt modelId="{00C89971-DF31-4477-A28A-D991D377F906}" type="pres">
      <dgm:prSet presAssocID="{B6764D91-E5A1-4C1A-B230-BA0E340A84C3}" presName="node" presStyleLbl="node1" presStyleIdx="3" presStyleCnt="6" custScaleX="108286">
        <dgm:presLayoutVars>
          <dgm:bulletEnabled val="1"/>
        </dgm:presLayoutVars>
      </dgm:prSet>
      <dgm:spPr/>
    </dgm:pt>
    <dgm:pt modelId="{88E4A8DC-8637-40A6-90D8-1EFA2EC37413}" type="pres">
      <dgm:prSet presAssocID="{C5A797C3-6DBB-4FEF-8F11-20F1D3E85816}" presName="parTrans" presStyleLbl="bgSibTrans2D1" presStyleIdx="4" presStyleCnt="6" custLinFactNeighborX="-5754" custLinFactNeighborY="-17336"/>
      <dgm:spPr/>
    </dgm:pt>
    <dgm:pt modelId="{B0B941E7-0116-4395-86C2-83F1BA578C84}" type="pres">
      <dgm:prSet presAssocID="{50ABD9B1-0DF9-413A-A91B-90222CFE0E28}" presName="node" presStyleLbl="node1" presStyleIdx="4" presStyleCnt="6" custAng="0" custScaleX="144096" custScaleY="103912" custRadScaleRad="95773" custRadScaleInc="3120">
        <dgm:presLayoutVars>
          <dgm:bulletEnabled val="1"/>
        </dgm:presLayoutVars>
      </dgm:prSet>
      <dgm:spPr/>
    </dgm:pt>
    <dgm:pt modelId="{B097AA37-5C41-45DF-BAD6-FF8D9EB3B62E}" type="pres">
      <dgm:prSet presAssocID="{D8EBC6E6-E9E7-499D-A4F7-F1B6FAD2AA6F}" presName="parTrans" presStyleLbl="bgSibTrans2D1" presStyleIdx="5" presStyleCnt="6" custLinFactNeighborX="-3734" custLinFactNeighborY="3102"/>
      <dgm:spPr/>
    </dgm:pt>
    <dgm:pt modelId="{6C50C3CD-0AE8-42A7-A5E5-462563CFECFD}" type="pres">
      <dgm:prSet presAssocID="{0A99B783-DC53-4BFA-B925-8779AC4A8466}" presName="node" presStyleLbl="node1" presStyleIdx="5" presStyleCnt="6" custScaleX="132672" custScaleY="115954" custRadScaleRad="98102" custRadScaleInc="-12994">
        <dgm:presLayoutVars>
          <dgm:bulletEnabled val="1"/>
        </dgm:presLayoutVars>
      </dgm:prSet>
      <dgm:spPr/>
    </dgm:pt>
  </dgm:ptLst>
  <dgm:cxnLst>
    <dgm:cxn modelId="{4A0CE603-BC94-4CB4-917B-FEB6CDDE2747}" type="presOf" srcId="{FA182FE8-825E-4F23-AF24-860277B13240}" destId="{E7F001A6-6061-4A2C-95CD-ABC8AC4533DB}" srcOrd="0" destOrd="0" presId="urn:microsoft.com/office/officeart/2005/8/layout/radial4"/>
    <dgm:cxn modelId="{01EB2817-3B85-4EB8-B994-A99C71E5DEA1}" type="presOf" srcId="{BD89BD01-92D2-4842-A6D7-D2DB761D401E}" destId="{C99B1246-7A2A-49BC-9DD9-D37DB4336317}" srcOrd="0" destOrd="0" presId="urn:microsoft.com/office/officeart/2005/8/layout/radial4"/>
    <dgm:cxn modelId="{1D5E771C-409C-47F1-9641-6BC35C3C52B2}" type="presOf" srcId="{6AF78C1D-2702-400F-B918-136649B5D3D2}" destId="{BB2BEE52-312B-49DD-889A-52FABB5DDD0D}" srcOrd="0" destOrd="0" presId="urn:microsoft.com/office/officeart/2005/8/layout/radial4"/>
    <dgm:cxn modelId="{FDCCD61F-4D97-4449-9B9A-E44549210024}" type="presOf" srcId="{0A99B783-DC53-4BFA-B925-8779AC4A8466}" destId="{6C50C3CD-0AE8-42A7-A5E5-462563CFECFD}" srcOrd="0" destOrd="0" presId="urn:microsoft.com/office/officeart/2005/8/layout/radial4"/>
    <dgm:cxn modelId="{0024DF29-CBC0-413A-9083-58CEBA0D1BF2}" type="presOf" srcId="{C5A797C3-6DBB-4FEF-8F11-20F1D3E85816}" destId="{88E4A8DC-8637-40A6-90D8-1EFA2EC37413}" srcOrd="0" destOrd="0" presId="urn:microsoft.com/office/officeart/2005/8/layout/radial4"/>
    <dgm:cxn modelId="{37E94D2C-D3C8-4A5D-8006-942F73977046}" type="presOf" srcId="{FB00939C-563E-4437-ABB0-0100CB4197A0}" destId="{F1EC78BB-1975-4FF9-BBA3-F929BABA7DED}" srcOrd="0" destOrd="0" presId="urn:microsoft.com/office/officeart/2005/8/layout/radial4"/>
    <dgm:cxn modelId="{7CBB7A5E-309A-4C10-A3E9-0ED9A7C4903B}" srcId="{2D1D7BD6-47F2-4567-B423-D532FE1B1EF2}" destId="{50ABD9B1-0DF9-413A-A91B-90222CFE0E28}" srcOrd="4" destOrd="0" parTransId="{C5A797C3-6DBB-4FEF-8F11-20F1D3E85816}" sibTransId="{16BF553C-0688-4099-B002-D0A4FADD5412}"/>
    <dgm:cxn modelId="{C3EB2D63-FF01-431E-A60B-49370E2C55D5}" srcId="{FA182FE8-825E-4F23-AF24-860277B13240}" destId="{2D1D7BD6-47F2-4567-B423-D532FE1B1EF2}" srcOrd="0" destOrd="0" parTransId="{E6A71F66-451A-479A-A8B5-A2EE837C6F2B}" sibTransId="{AB808F28-277B-4E36-8F2C-C7A4F2ACA482}"/>
    <dgm:cxn modelId="{0F315A64-0980-4B1E-9990-833DA7CBD56A}" type="presOf" srcId="{50ABD9B1-0DF9-413A-A91B-90222CFE0E28}" destId="{B0B941E7-0116-4395-86C2-83F1BA578C84}" srcOrd="0" destOrd="0" presId="urn:microsoft.com/office/officeart/2005/8/layout/radial4"/>
    <dgm:cxn modelId="{184D9B64-9B3A-42BE-A3BC-85610645A37C}" srcId="{2D1D7BD6-47F2-4567-B423-D532FE1B1EF2}" destId="{E2F5DA1B-87BE-411A-804B-D78B2A8A5F13}" srcOrd="1" destOrd="0" parTransId="{6AF78C1D-2702-400F-B918-136649B5D3D2}" sibTransId="{550C6E26-40D3-4580-9494-D3F8A70153F8}"/>
    <dgm:cxn modelId="{1F967C45-3832-42E9-91E6-2BBE9F756312}" type="presOf" srcId="{E2F5DA1B-87BE-411A-804B-D78B2A8A5F13}" destId="{2740D008-7725-4C3B-9C12-61A19E06083D}" srcOrd="0" destOrd="0" presId="urn:microsoft.com/office/officeart/2005/8/layout/radial4"/>
    <dgm:cxn modelId="{48D7D049-FAF7-4ED1-9A67-E5653D8937A7}" type="presOf" srcId="{A01B5EF3-5D74-4A07-A0D3-5FDFD39F8076}" destId="{7057FDD9-6CA0-4A02-BE11-6B7A54C0C8DB}" srcOrd="0" destOrd="0" presId="urn:microsoft.com/office/officeart/2005/8/layout/radial4"/>
    <dgm:cxn modelId="{7533CC8C-774F-4560-815F-F64F12BA7D7D}" srcId="{2D1D7BD6-47F2-4567-B423-D532FE1B1EF2}" destId="{4C19FCC9-FA7F-42FD-8EE8-92E00A704D65}" srcOrd="2" destOrd="0" parTransId="{A01B5EF3-5D74-4A07-A0D3-5FDFD39F8076}" sibTransId="{C88A3B12-88FD-48CD-9237-97F68D2C5FCD}"/>
    <dgm:cxn modelId="{8ED7F697-AF82-4A0E-AC71-EA6A94625013}" srcId="{2D1D7BD6-47F2-4567-B423-D532FE1B1EF2}" destId="{0A99B783-DC53-4BFA-B925-8779AC4A8466}" srcOrd="5" destOrd="0" parTransId="{D8EBC6E6-E9E7-499D-A4F7-F1B6FAD2AA6F}" sibTransId="{5258C4A8-28B7-4926-A9DD-7159B2302DA5}"/>
    <dgm:cxn modelId="{191E64A1-AE6C-45A9-B761-DCC2E3CC34C2}" type="presOf" srcId="{2D1D7BD6-47F2-4567-B423-D532FE1B1EF2}" destId="{0C456436-1E57-4340-95DC-AC2074F9CD62}" srcOrd="0" destOrd="0" presId="urn:microsoft.com/office/officeart/2005/8/layout/radial4"/>
    <dgm:cxn modelId="{C34DC7A5-D5A6-4015-84F9-0983890DB7E7}" type="presOf" srcId="{4C19FCC9-FA7F-42FD-8EE8-92E00A704D65}" destId="{361842F1-6CA0-4795-8760-B2B47BF0E29D}" srcOrd="0" destOrd="0" presId="urn:microsoft.com/office/officeart/2005/8/layout/radial4"/>
    <dgm:cxn modelId="{D646C0B1-8C26-48BF-AAAF-A40A4B6C728E}" type="presOf" srcId="{25CE01E1-63F9-4073-BC1A-DE14EA0289B9}" destId="{AA9526E5-6FEA-4E78-8324-93CE37DE7094}" srcOrd="0" destOrd="0" presId="urn:microsoft.com/office/officeart/2005/8/layout/radial4"/>
    <dgm:cxn modelId="{7DF181C9-A582-4270-99CC-4C135AED0E51}" type="presOf" srcId="{D8EBC6E6-E9E7-499D-A4F7-F1B6FAD2AA6F}" destId="{B097AA37-5C41-45DF-BAD6-FF8D9EB3B62E}" srcOrd="0" destOrd="0" presId="urn:microsoft.com/office/officeart/2005/8/layout/radial4"/>
    <dgm:cxn modelId="{AABA7FCA-C2AF-417D-A666-47D62ACF565E}" type="presOf" srcId="{B6764D91-E5A1-4C1A-B230-BA0E340A84C3}" destId="{00C89971-DF31-4477-A28A-D991D377F906}" srcOrd="0" destOrd="0" presId="urn:microsoft.com/office/officeart/2005/8/layout/radial4"/>
    <dgm:cxn modelId="{09F2CCCC-822F-42D5-8870-BC5E8FDC1A38}" srcId="{2D1D7BD6-47F2-4567-B423-D532FE1B1EF2}" destId="{B6764D91-E5A1-4C1A-B230-BA0E340A84C3}" srcOrd="3" destOrd="0" parTransId="{FB00939C-563E-4437-ABB0-0100CB4197A0}" sibTransId="{D6253174-641F-4050-9794-DF07BA3378D9}"/>
    <dgm:cxn modelId="{F18C2CCD-12C4-436F-9992-E4FB7E82FADF}" srcId="{2D1D7BD6-47F2-4567-B423-D532FE1B1EF2}" destId="{BD89BD01-92D2-4842-A6D7-D2DB761D401E}" srcOrd="0" destOrd="0" parTransId="{25CE01E1-63F9-4073-BC1A-DE14EA0289B9}" sibTransId="{8AE613AB-5C3F-46BC-B3D2-19A0EF0E14FB}"/>
    <dgm:cxn modelId="{D1537B68-CA9E-4DE9-A083-D513BD8A53CE}" type="presParOf" srcId="{E7F001A6-6061-4A2C-95CD-ABC8AC4533DB}" destId="{0C456436-1E57-4340-95DC-AC2074F9CD62}" srcOrd="0" destOrd="0" presId="urn:microsoft.com/office/officeart/2005/8/layout/radial4"/>
    <dgm:cxn modelId="{EC5400EB-3097-4DD9-839F-BAE8746C1A2D}" type="presParOf" srcId="{E7F001A6-6061-4A2C-95CD-ABC8AC4533DB}" destId="{AA9526E5-6FEA-4E78-8324-93CE37DE7094}" srcOrd="1" destOrd="0" presId="urn:microsoft.com/office/officeart/2005/8/layout/radial4"/>
    <dgm:cxn modelId="{C33399FF-43E5-4717-A14B-B29667FD7C6B}" type="presParOf" srcId="{E7F001A6-6061-4A2C-95CD-ABC8AC4533DB}" destId="{C99B1246-7A2A-49BC-9DD9-D37DB4336317}" srcOrd="2" destOrd="0" presId="urn:microsoft.com/office/officeart/2005/8/layout/radial4"/>
    <dgm:cxn modelId="{A84B2F0A-43F4-465A-AD16-59932F91BE32}" type="presParOf" srcId="{E7F001A6-6061-4A2C-95CD-ABC8AC4533DB}" destId="{BB2BEE52-312B-49DD-889A-52FABB5DDD0D}" srcOrd="3" destOrd="0" presId="urn:microsoft.com/office/officeart/2005/8/layout/radial4"/>
    <dgm:cxn modelId="{F84CEF16-BEA8-449E-8080-A5B79E8614AB}" type="presParOf" srcId="{E7F001A6-6061-4A2C-95CD-ABC8AC4533DB}" destId="{2740D008-7725-4C3B-9C12-61A19E06083D}" srcOrd="4" destOrd="0" presId="urn:microsoft.com/office/officeart/2005/8/layout/radial4"/>
    <dgm:cxn modelId="{083C8AA2-71C9-4D31-84CB-327BBC7A1880}" type="presParOf" srcId="{E7F001A6-6061-4A2C-95CD-ABC8AC4533DB}" destId="{7057FDD9-6CA0-4A02-BE11-6B7A54C0C8DB}" srcOrd="5" destOrd="0" presId="urn:microsoft.com/office/officeart/2005/8/layout/radial4"/>
    <dgm:cxn modelId="{B7184D20-9810-48DB-A49B-C8DBD894E23E}" type="presParOf" srcId="{E7F001A6-6061-4A2C-95CD-ABC8AC4533DB}" destId="{361842F1-6CA0-4795-8760-B2B47BF0E29D}" srcOrd="6" destOrd="0" presId="urn:microsoft.com/office/officeart/2005/8/layout/radial4"/>
    <dgm:cxn modelId="{9F0D8D76-CA71-4F8A-A733-17A11083B5C3}" type="presParOf" srcId="{E7F001A6-6061-4A2C-95CD-ABC8AC4533DB}" destId="{F1EC78BB-1975-4FF9-BBA3-F929BABA7DED}" srcOrd="7" destOrd="0" presId="urn:microsoft.com/office/officeart/2005/8/layout/radial4"/>
    <dgm:cxn modelId="{58DB944D-8279-49D7-B878-B4C090374EC8}" type="presParOf" srcId="{E7F001A6-6061-4A2C-95CD-ABC8AC4533DB}" destId="{00C89971-DF31-4477-A28A-D991D377F906}" srcOrd="8" destOrd="0" presId="urn:microsoft.com/office/officeart/2005/8/layout/radial4"/>
    <dgm:cxn modelId="{24C711F9-6773-45C1-A58A-EA4F7472846F}" type="presParOf" srcId="{E7F001A6-6061-4A2C-95CD-ABC8AC4533DB}" destId="{88E4A8DC-8637-40A6-90D8-1EFA2EC37413}" srcOrd="9" destOrd="0" presId="urn:microsoft.com/office/officeart/2005/8/layout/radial4"/>
    <dgm:cxn modelId="{C93E1DDD-BE56-434A-91C0-A4C268DDCA8F}" type="presParOf" srcId="{E7F001A6-6061-4A2C-95CD-ABC8AC4533DB}" destId="{B0B941E7-0116-4395-86C2-83F1BA578C84}" srcOrd="10" destOrd="0" presId="urn:microsoft.com/office/officeart/2005/8/layout/radial4"/>
    <dgm:cxn modelId="{780FCC7E-42E8-4051-8983-39D658C27C5B}" type="presParOf" srcId="{E7F001A6-6061-4A2C-95CD-ABC8AC4533DB}" destId="{B097AA37-5C41-45DF-BAD6-FF8D9EB3B62E}" srcOrd="11" destOrd="0" presId="urn:microsoft.com/office/officeart/2005/8/layout/radial4"/>
    <dgm:cxn modelId="{9F4E0BF8-8EDC-4F3E-9893-1DDF033D1492}" type="presParOf" srcId="{E7F001A6-6061-4A2C-95CD-ABC8AC4533DB}" destId="{6C50C3CD-0AE8-42A7-A5E5-462563CFECF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389C154-74E2-4104-A45C-713BA8A5B9E1}" type="doc">
      <dgm:prSet loTypeId="urn:microsoft.com/office/officeart/2005/8/layout/vList4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4A0DCD7-B51A-465F-97A1-232727A0F372}">
      <dgm:prSet phldrT="[Text]" custT="1"/>
      <dgm:spPr/>
      <dgm:t>
        <a:bodyPr/>
        <a:lstStyle/>
        <a:p>
          <a:pPr algn="just"/>
          <a:r>
            <a:rPr lang="ro-RO" sz="20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depozitelor frigorifice de păstrare a strugurilor</a:t>
          </a:r>
          <a:endParaRPr lang="ro-RO" sz="20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948D3-0F9E-452C-885C-A7A4468D0F72}" type="parTrans" cxnId="{A4E04066-1B4C-4267-8CA7-582B4188E6F2}">
      <dgm:prSet/>
      <dgm:spPr/>
      <dgm:t>
        <a:bodyPr/>
        <a:lstStyle/>
        <a:p>
          <a:endParaRPr lang="en-US"/>
        </a:p>
      </dgm:t>
    </dgm:pt>
    <dgm:pt modelId="{C70866AF-04C0-4359-8A49-3060C1E2D32E}" type="sibTrans" cxnId="{A4E04066-1B4C-4267-8CA7-582B4188E6F2}">
      <dgm:prSet/>
      <dgm:spPr/>
      <dgm:t>
        <a:bodyPr/>
        <a:lstStyle/>
        <a:p>
          <a:endParaRPr lang="en-US"/>
        </a:p>
      </dgm:t>
    </dgm:pt>
    <dgm:pt modelId="{BED84865-D243-4A6D-8871-6833BE280DB0}">
      <dgm:prSet phldrT="[Text]" custT="1"/>
      <dgm:spPr/>
      <dgm:t>
        <a:bodyPr/>
        <a:lstStyle/>
        <a:p>
          <a:pPr algn="just"/>
          <a:r>
            <a:rPr lang="ro-RO" sz="20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unităților vinicole, a caselor de ambalare a strugurilor</a:t>
          </a:r>
          <a:endParaRPr lang="ro-RO" sz="20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5CD1A-D368-49AF-9543-6265FCE371FF}" type="parTrans" cxnId="{2E950EE5-0C15-469C-94E8-8495AEA978EB}">
      <dgm:prSet/>
      <dgm:spPr/>
      <dgm:t>
        <a:bodyPr/>
        <a:lstStyle/>
        <a:p>
          <a:endParaRPr lang="en-US"/>
        </a:p>
      </dgm:t>
    </dgm:pt>
    <dgm:pt modelId="{3CE8A245-6621-4EAE-A8AA-B99F2ED33CFA}" type="sibTrans" cxnId="{2E950EE5-0C15-469C-94E8-8495AEA978EB}">
      <dgm:prSet/>
      <dgm:spPr/>
      <dgm:t>
        <a:bodyPr/>
        <a:lstStyle/>
        <a:p>
          <a:endParaRPr lang="en-US"/>
        </a:p>
      </dgm:t>
    </dgm:pt>
    <dgm:pt modelId="{41989105-6951-4926-86E6-198B92CA504C}">
      <dgm:prSet phldrT="[Text]" custT="1"/>
      <dgm:spPr/>
      <dgm:t>
        <a:bodyPr/>
        <a:lstStyle/>
        <a:p>
          <a:pPr algn="just"/>
          <a:r>
            <a:rPr lang="ro-RO" sz="20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uscare sau congelare a strugurilor cu utilaj sau echipament</a:t>
          </a:r>
          <a:endParaRPr lang="ro-RO" sz="20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840BA-A484-458E-AF98-FB25563431D9}" type="parTrans" cxnId="{7353B0F3-E13E-4E7A-A981-5CE01DD13219}">
      <dgm:prSet/>
      <dgm:spPr/>
      <dgm:t>
        <a:bodyPr/>
        <a:lstStyle/>
        <a:p>
          <a:endParaRPr lang="en-US"/>
        </a:p>
      </dgm:t>
    </dgm:pt>
    <dgm:pt modelId="{9E1CA948-559C-41A8-97B0-F8098ACD00DC}" type="sibTrans" cxnId="{7353B0F3-E13E-4E7A-A981-5CE01DD13219}">
      <dgm:prSet/>
      <dgm:spPr/>
      <dgm:t>
        <a:bodyPr/>
        <a:lstStyle/>
        <a:p>
          <a:endParaRPr lang="en-US"/>
        </a:p>
      </dgm:t>
    </dgm:pt>
    <dgm:pt modelId="{844F5B6A-24B0-483A-A3B6-29B0B3BB3EF1}">
      <dgm:prSet phldrT="[Text]"/>
      <dgm:spPr/>
      <dgm:t>
        <a:bodyPr/>
        <a:lstStyle/>
        <a:p>
          <a:pPr algn="just"/>
          <a:r>
            <a:rPr lang="ro-RO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prelucrare a strugurilor, de producere, îmbuteliere și depozitare a produselor vitivinicole</a:t>
          </a:r>
        </a:p>
      </dgm:t>
    </dgm:pt>
    <dgm:pt modelId="{5B2D591A-9CE0-416D-BA9D-90581E2F7647}" type="parTrans" cxnId="{166E16DA-633B-4220-839B-25D690EA53CC}">
      <dgm:prSet/>
      <dgm:spPr/>
      <dgm:t>
        <a:bodyPr/>
        <a:lstStyle/>
        <a:p>
          <a:endParaRPr lang="ro-RO"/>
        </a:p>
      </dgm:t>
    </dgm:pt>
    <dgm:pt modelId="{FCF6D1DB-B2E5-47AB-95EB-B51774F1B70B}" type="sibTrans" cxnId="{166E16DA-633B-4220-839B-25D690EA53CC}">
      <dgm:prSet/>
      <dgm:spPr/>
      <dgm:t>
        <a:bodyPr/>
        <a:lstStyle/>
        <a:p>
          <a:endParaRPr lang="ro-RO"/>
        </a:p>
      </dgm:t>
    </dgm:pt>
    <dgm:pt modelId="{F318BA03-8F00-4231-A1B4-3FD7833172EE}" type="pres">
      <dgm:prSet presAssocID="{5389C154-74E2-4104-A45C-713BA8A5B9E1}" presName="linear" presStyleCnt="0">
        <dgm:presLayoutVars>
          <dgm:dir/>
          <dgm:resizeHandles val="exact"/>
        </dgm:presLayoutVars>
      </dgm:prSet>
      <dgm:spPr/>
    </dgm:pt>
    <dgm:pt modelId="{FFB93B52-1FC2-4074-8247-797B0E4F4B42}" type="pres">
      <dgm:prSet presAssocID="{34A0DCD7-B51A-465F-97A1-232727A0F372}" presName="comp" presStyleCnt="0"/>
      <dgm:spPr/>
    </dgm:pt>
    <dgm:pt modelId="{F63CD61E-DBAF-437F-9A83-85DE365008A0}" type="pres">
      <dgm:prSet presAssocID="{34A0DCD7-B51A-465F-97A1-232727A0F372}" presName="box" presStyleLbl="node1" presStyleIdx="0" presStyleCnt="4"/>
      <dgm:spPr/>
    </dgm:pt>
    <dgm:pt modelId="{2A3183F3-C8AE-444D-B829-1060C7EF93C7}" type="pres">
      <dgm:prSet presAssocID="{34A0DCD7-B51A-465F-97A1-232727A0F372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7000" b="-237000"/>
          </a:stretch>
        </a:blipFill>
      </dgm:spPr>
    </dgm:pt>
    <dgm:pt modelId="{5AEB0F3A-5C51-45D0-9368-603863E7FA87}" type="pres">
      <dgm:prSet presAssocID="{34A0DCD7-B51A-465F-97A1-232727A0F372}" presName="text" presStyleLbl="node1" presStyleIdx="0" presStyleCnt="4">
        <dgm:presLayoutVars>
          <dgm:bulletEnabled val="1"/>
        </dgm:presLayoutVars>
      </dgm:prSet>
      <dgm:spPr/>
    </dgm:pt>
    <dgm:pt modelId="{51F0CDB7-09B0-4FD5-82B8-58A28DE29685}" type="pres">
      <dgm:prSet presAssocID="{C70866AF-04C0-4359-8A49-3060C1E2D32E}" presName="spacer" presStyleCnt="0"/>
      <dgm:spPr/>
    </dgm:pt>
    <dgm:pt modelId="{DCF9E353-2826-49A1-8B01-4712B49FBD0A}" type="pres">
      <dgm:prSet presAssocID="{BED84865-D243-4A6D-8871-6833BE280DB0}" presName="comp" presStyleCnt="0"/>
      <dgm:spPr/>
    </dgm:pt>
    <dgm:pt modelId="{7B28F44F-C65F-465E-90A9-7C485A8065F8}" type="pres">
      <dgm:prSet presAssocID="{BED84865-D243-4A6D-8871-6833BE280DB0}" presName="box" presStyleLbl="node1" presStyleIdx="1" presStyleCnt="4"/>
      <dgm:spPr/>
    </dgm:pt>
    <dgm:pt modelId="{A06C18AC-9D8E-4413-8B1F-1E51CD027499}" type="pres">
      <dgm:prSet presAssocID="{BED84865-D243-4A6D-8871-6833BE280DB0}" presName="img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t="-57000" b="-57000"/>
          </a:stretch>
        </a:blipFill>
      </dgm:spPr>
    </dgm:pt>
    <dgm:pt modelId="{6AF48E38-9D87-4C05-ABD3-ACC095A59F17}" type="pres">
      <dgm:prSet presAssocID="{BED84865-D243-4A6D-8871-6833BE280DB0}" presName="text" presStyleLbl="node1" presStyleIdx="1" presStyleCnt="4">
        <dgm:presLayoutVars>
          <dgm:bulletEnabled val="1"/>
        </dgm:presLayoutVars>
      </dgm:prSet>
      <dgm:spPr/>
    </dgm:pt>
    <dgm:pt modelId="{8CF93A64-0AFE-440F-8329-1E2E1F09D7A3}" type="pres">
      <dgm:prSet presAssocID="{3CE8A245-6621-4EAE-A8AA-B99F2ED33CFA}" presName="spacer" presStyleCnt="0"/>
      <dgm:spPr/>
    </dgm:pt>
    <dgm:pt modelId="{DE451D15-EEA2-432B-A959-2030915F976E}" type="pres">
      <dgm:prSet presAssocID="{41989105-6951-4926-86E6-198B92CA504C}" presName="comp" presStyleCnt="0"/>
      <dgm:spPr/>
    </dgm:pt>
    <dgm:pt modelId="{D631B4F3-D7B1-4A3F-8E15-C11305CF78A8}" type="pres">
      <dgm:prSet presAssocID="{41989105-6951-4926-86E6-198B92CA504C}" presName="box" presStyleLbl="node1" presStyleIdx="2" presStyleCnt="4"/>
      <dgm:spPr/>
    </dgm:pt>
    <dgm:pt modelId="{2B78AA09-E946-42CE-A244-E477EFD42270}" type="pres">
      <dgm:prSet presAssocID="{41989105-6951-4926-86E6-198B92CA504C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28000" b="-28000"/>
          </a:stretch>
        </a:blipFill>
      </dgm:spPr>
    </dgm:pt>
    <dgm:pt modelId="{EA545B57-54A8-40D9-A119-651FB06ABCCE}" type="pres">
      <dgm:prSet presAssocID="{41989105-6951-4926-86E6-198B92CA504C}" presName="text" presStyleLbl="node1" presStyleIdx="2" presStyleCnt="4">
        <dgm:presLayoutVars>
          <dgm:bulletEnabled val="1"/>
        </dgm:presLayoutVars>
      </dgm:prSet>
      <dgm:spPr/>
    </dgm:pt>
    <dgm:pt modelId="{1C0CE672-479D-467E-9C75-F7A9B750863A}" type="pres">
      <dgm:prSet presAssocID="{9E1CA948-559C-41A8-97B0-F8098ACD00DC}" presName="spacer" presStyleCnt="0"/>
      <dgm:spPr/>
    </dgm:pt>
    <dgm:pt modelId="{8D3B9260-4CB2-4B3A-B238-605C9D5DC10D}" type="pres">
      <dgm:prSet presAssocID="{844F5B6A-24B0-483A-A3B6-29B0B3BB3EF1}" presName="comp" presStyleCnt="0"/>
      <dgm:spPr/>
    </dgm:pt>
    <dgm:pt modelId="{80078195-C2AE-4D89-A73D-0646F9D7637E}" type="pres">
      <dgm:prSet presAssocID="{844F5B6A-24B0-483A-A3B6-29B0B3BB3EF1}" presName="box" presStyleLbl="node1" presStyleIdx="3" presStyleCnt="4"/>
      <dgm:spPr/>
    </dgm:pt>
    <dgm:pt modelId="{AFB0AB7B-8C6A-4926-ABDD-991AA41E989F}" type="pres">
      <dgm:prSet presAssocID="{844F5B6A-24B0-483A-A3B6-29B0B3BB3EF1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F9EECBAA-CECF-4646-8D30-0AE519C3B86D}" type="pres">
      <dgm:prSet presAssocID="{844F5B6A-24B0-483A-A3B6-29B0B3BB3EF1}" presName="text" presStyleLbl="node1" presStyleIdx="3" presStyleCnt="4">
        <dgm:presLayoutVars>
          <dgm:bulletEnabled val="1"/>
        </dgm:presLayoutVars>
      </dgm:prSet>
      <dgm:spPr/>
    </dgm:pt>
  </dgm:ptLst>
  <dgm:cxnLst>
    <dgm:cxn modelId="{ACCC3C0E-D4EA-412B-82F5-0438C5EB311D}" type="presOf" srcId="{34A0DCD7-B51A-465F-97A1-232727A0F372}" destId="{5AEB0F3A-5C51-45D0-9368-603863E7FA87}" srcOrd="1" destOrd="0" presId="urn:microsoft.com/office/officeart/2005/8/layout/vList4"/>
    <dgm:cxn modelId="{6F06CD0E-6E6B-4DE7-B162-140078486E44}" type="presOf" srcId="{41989105-6951-4926-86E6-198B92CA504C}" destId="{D631B4F3-D7B1-4A3F-8E15-C11305CF78A8}" srcOrd="0" destOrd="0" presId="urn:microsoft.com/office/officeart/2005/8/layout/vList4"/>
    <dgm:cxn modelId="{A4E04066-1B4C-4267-8CA7-582B4188E6F2}" srcId="{5389C154-74E2-4104-A45C-713BA8A5B9E1}" destId="{34A0DCD7-B51A-465F-97A1-232727A0F372}" srcOrd="0" destOrd="0" parTransId="{D6B948D3-0F9E-452C-885C-A7A4468D0F72}" sibTransId="{C70866AF-04C0-4359-8A49-3060C1E2D32E}"/>
    <dgm:cxn modelId="{6ABEB26E-A248-4740-AF23-1A193CA30BBE}" type="presOf" srcId="{BED84865-D243-4A6D-8871-6833BE280DB0}" destId="{6AF48E38-9D87-4C05-ABD3-ACC095A59F17}" srcOrd="1" destOrd="0" presId="urn:microsoft.com/office/officeart/2005/8/layout/vList4"/>
    <dgm:cxn modelId="{BFDB9250-2E42-4C39-AC01-48A581B25486}" type="presOf" srcId="{844F5B6A-24B0-483A-A3B6-29B0B3BB3EF1}" destId="{F9EECBAA-CECF-4646-8D30-0AE519C3B86D}" srcOrd="1" destOrd="0" presId="urn:microsoft.com/office/officeart/2005/8/layout/vList4"/>
    <dgm:cxn modelId="{91EA1A5A-33D9-4D47-B906-2899FF4B8779}" type="presOf" srcId="{34A0DCD7-B51A-465F-97A1-232727A0F372}" destId="{F63CD61E-DBAF-437F-9A83-85DE365008A0}" srcOrd="0" destOrd="0" presId="urn:microsoft.com/office/officeart/2005/8/layout/vList4"/>
    <dgm:cxn modelId="{CCEC0686-D6A1-41CA-A169-9DD7399CEEA6}" type="presOf" srcId="{BED84865-D243-4A6D-8871-6833BE280DB0}" destId="{7B28F44F-C65F-465E-90A9-7C485A8065F8}" srcOrd="0" destOrd="0" presId="urn:microsoft.com/office/officeart/2005/8/layout/vList4"/>
    <dgm:cxn modelId="{C6A38F93-6E8B-427C-93BC-E7CA1D5DBE19}" type="presOf" srcId="{844F5B6A-24B0-483A-A3B6-29B0B3BB3EF1}" destId="{80078195-C2AE-4D89-A73D-0646F9D7637E}" srcOrd="0" destOrd="0" presId="urn:microsoft.com/office/officeart/2005/8/layout/vList4"/>
    <dgm:cxn modelId="{BD3032C1-9C07-432F-94DA-E329360D886B}" type="presOf" srcId="{5389C154-74E2-4104-A45C-713BA8A5B9E1}" destId="{F318BA03-8F00-4231-A1B4-3FD7833172EE}" srcOrd="0" destOrd="0" presId="urn:microsoft.com/office/officeart/2005/8/layout/vList4"/>
    <dgm:cxn modelId="{C74D8ACC-AE05-4D75-A63D-7A79FC43B514}" type="presOf" srcId="{41989105-6951-4926-86E6-198B92CA504C}" destId="{EA545B57-54A8-40D9-A119-651FB06ABCCE}" srcOrd="1" destOrd="0" presId="urn:microsoft.com/office/officeart/2005/8/layout/vList4"/>
    <dgm:cxn modelId="{166E16DA-633B-4220-839B-25D690EA53CC}" srcId="{5389C154-74E2-4104-A45C-713BA8A5B9E1}" destId="{844F5B6A-24B0-483A-A3B6-29B0B3BB3EF1}" srcOrd="3" destOrd="0" parTransId="{5B2D591A-9CE0-416D-BA9D-90581E2F7647}" sibTransId="{FCF6D1DB-B2E5-47AB-95EB-B51774F1B70B}"/>
    <dgm:cxn modelId="{2E950EE5-0C15-469C-94E8-8495AEA978EB}" srcId="{5389C154-74E2-4104-A45C-713BA8A5B9E1}" destId="{BED84865-D243-4A6D-8871-6833BE280DB0}" srcOrd="1" destOrd="0" parTransId="{3015CD1A-D368-49AF-9543-6265FCE371FF}" sibTransId="{3CE8A245-6621-4EAE-A8AA-B99F2ED33CFA}"/>
    <dgm:cxn modelId="{7353B0F3-E13E-4E7A-A981-5CE01DD13219}" srcId="{5389C154-74E2-4104-A45C-713BA8A5B9E1}" destId="{41989105-6951-4926-86E6-198B92CA504C}" srcOrd="2" destOrd="0" parTransId="{931840BA-A484-458E-AF98-FB25563431D9}" sibTransId="{9E1CA948-559C-41A8-97B0-F8098ACD00DC}"/>
    <dgm:cxn modelId="{FD2DC3A6-85BE-44D7-8C5B-0A2327556367}" type="presParOf" srcId="{F318BA03-8F00-4231-A1B4-3FD7833172EE}" destId="{FFB93B52-1FC2-4074-8247-797B0E4F4B42}" srcOrd="0" destOrd="0" presId="urn:microsoft.com/office/officeart/2005/8/layout/vList4"/>
    <dgm:cxn modelId="{34C61DF8-E439-4A76-A755-DD762DC749E7}" type="presParOf" srcId="{FFB93B52-1FC2-4074-8247-797B0E4F4B42}" destId="{F63CD61E-DBAF-437F-9A83-85DE365008A0}" srcOrd="0" destOrd="0" presId="urn:microsoft.com/office/officeart/2005/8/layout/vList4"/>
    <dgm:cxn modelId="{0327F816-D5AE-42AD-990E-F4DE0B13E4C6}" type="presParOf" srcId="{FFB93B52-1FC2-4074-8247-797B0E4F4B42}" destId="{2A3183F3-C8AE-444D-B829-1060C7EF93C7}" srcOrd="1" destOrd="0" presId="urn:microsoft.com/office/officeart/2005/8/layout/vList4"/>
    <dgm:cxn modelId="{463939A5-0FC1-4C07-89F1-C7C02DFDFBF7}" type="presParOf" srcId="{FFB93B52-1FC2-4074-8247-797B0E4F4B42}" destId="{5AEB0F3A-5C51-45D0-9368-603863E7FA87}" srcOrd="2" destOrd="0" presId="urn:microsoft.com/office/officeart/2005/8/layout/vList4"/>
    <dgm:cxn modelId="{88A04CE0-E5E1-4AEA-BC7D-C4B2FD77277D}" type="presParOf" srcId="{F318BA03-8F00-4231-A1B4-3FD7833172EE}" destId="{51F0CDB7-09B0-4FD5-82B8-58A28DE29685}" srcOrd="1" destOrd="0" presId="urn:microsoft.com/office/officeart/2005/8/layout/vList4"/>
    <dgm:cxn modelId="{25D1EC0A-579F-4045-8A6D-6D9262B11F63}" type="presParOf" srcId="{F318BA03-8F00-4231-A1B4-3FD7833172EE}" destId="{DCF9E353-2826-49A1-8B01-4712B49FBD0A}" srcOrd="2" destOrd="0" presId="urn:microsoft.com/office/officeart/2005/8/layout/vList4"/>
    <dgm:cxn modelId="{365E2534-B90B-49D2-8DDE-7C26832DC52F}" type="presParOf" srcId="{DCF9E353-2826-49A1-8B01-4712B49FBD0A}" destId="{7B28F44F-C65F-465E-90A9-7C485A8065F8}" srcOrd="0" destOrd="0" presId="urn:microsoft.com/office/officeart/2005/8/layout/vList4"/>
    <dgm:cxn modelId="{385F6614-914D-48BB-BB72-3A628EE4CE63}" type="presParOf" srcId="{DCF9E353-2826-49A1-8B01-4712B49FBD0A}" destId="{A06C18AC-9D8E-4413-8B1F-1E51CD027499}" srcOrd="1" destOrd="0" presId="urn:microsoft.com/office/officeart/2005/8/layout/vList4"/>
    <dgm:cxn modelId="{08570574-304E-44E1-B694-3C3D460A3841}" type="presParOf" srcId="{DCF9E353-2826-49A1-8B01-4712B49FBD0A}" destId="{6AF48E38-9D87-4C05-ABD3-ACC095A59F17}" srcOrd="2" destOrd="0" presId="urn:microsoft.com/office/officeart/2005/8/layout/vList4"/>
    <dgm:cxn modelId="{190F178A-7328-42C1-82F8-CC0C8420A229}" type="presParOf" srcId="{F318BA03-8F00-4231-A1B4-3FD7833172EE}" destId="{8CF93A64-0AFE-440F-8329-1E2E1F09D7A3}" srcOrd="3" destOrd="0" presId="urn:microsoft.com/office/officeart/2005/8/layout/vList4"/>
    <dgm:cxn modelId="{718E0EB3-1B2D-4B50-B6A7-9B45E61860E4}" type="presParOf" srcId="{F318BA03-8F00-4231-A1B4-3FD7833172EE}" destId="{DE451D15-EEA2-432B-A959-2030915F976E}" srcOrd="4" destOrd="0" presId="urn:microsoft.com/office/officeart/2005/8/layout/vList4"/>
    <dgm:cxn modelId="{D95294C2-CA87-4E44-92C0-B987D42235F5}" type="presParOf" srcId="{DE451D15-EEA2-432B-A959-2030915F976E}" destId="{D631B4F3-D7B1-4A3F-8E15-C11305CF78A8}" srcOrd="0" destOrd="0" presId="urn:microsoft.com/office/officeart/2005/8/layout/vList4"/>
    <dgm:cxn modelId="{B70A5112-2A97-4862-A524-C65218DFBC16}" type="presParOf" srcId="{DE451D15-EEA2-432B-A959-2030915F976E}" destId="{2B78AA09-E946-42CE-A244-E477EFD42270}" srcOrd="1" destOrd="0" presId="urn:microsoft.com/office/officeart/2005/8/layout/vList4"/>
    <dgm:cxn modelId="{5FA2214B-C34F-4E41-82D3-E3F4F28FC6E4}" type="presParOf" srcId="{DE451D15-EEA2-432B-A959-2030915F976E}" destId="{EA545B57-54A8-40D9-A119-651FB06ABCCE}" srcOrd="2" destOrd="0" presId="urn:microsoft.com/office/officeart/2005/8/layout/vList4"/>
    <dgm:cxn modelId="{707BE283-C29A-42FC-8424-382570D33D28}" type="presParOf" srcId="{F318BA03-8F00-4231-A1B4-3FD7833172EE}" destId="{1C0CE672-479D-467E-9C75-F7A9B750863A}" srcOrd="5" destOrd="0" presId="urn:microsoft.com/office/officeart/2005/8/layout/vList4"/>
    <dgm:cxn modelId="{5795C575-C530-42B7-B387-8E6F4ABA3D18}" type="presParOf" srcId="{F318BA03-8F00-4231-A1B4-3FD7833172EE}" destId="{8D3B9260-4CB2-4B3A-B238-605C9D5DC10D}" srcOrd="6" destOrd="0" presId="urn:microsoft.com/office/officeart/2005/8/layout/vList4"/>
    <dgm:cxn modelId="{3784BC15-0C8F-431A-81A5-7C46D130663D}" type="presParOf" srcId="{8D3B9260-4CB2-4B3A-B238-605C9D5DC10D}" destId="{80078195-C2AE-4D89-A73D-0646F9D7637E}" srcOrd="0" destOrd="0" presId="urn:microsoft.com/office/officeart/2005/8/layout/vList4"/>
    <dgm:cxn modelId="{2F81EA74-B674-4D1D-A7FF-2F771FCD25F4}" type="presParOf" srcId="{8D3B9260-4CB2-4B3A-B238-605C9D5DC10D}" destId="{AFB0AB7B-8C6A-4926-ABDD-991AA41E989F}" srcOrd="1" destOrd="0" presId="urn:microsoft.com/office/officeart/2005/8/layout/vList4"/>
    <dgm:cxn modelId="{D049ABA9-1475-4C22-9889-E5EB19F6496A}" type="presParOf" srcId="{8D3B9260-4CB2-4B3A-B238-605C9D5DC10D}" destId="{F9EECBAA-CECF-4646-8D30-0AE519C3B8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89C154-74E2-4104-A45C-713BA8A5B9E1}" type="doc">
      <dgm:prSet loTypeId="urn:microsoft.com/office/officeart/2005/8/layout/vList4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4A0DCD7-B51A-465F-97A1-232727A0F372}">
      <dgm:prSet phldrT="[Text]" custT="1"/>
      <dgm:spPr/>
      <dgm:t>
        <a:bodyPr/>
        <a:lstStyle/>
        <a:p>
          <a:pPr algn="just"/>
          <a:r>
            <a:rPr lang="ro-RO" sz="18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casei de ambalare sau a depozitului frigorific de păstrare a fructelor, a legumelor sau a cartofilor</a:t>
          </a:r>
          <a:endParaRPr lang="ro-RO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948D3-0F9E-452C-885C-A7A4468D0F72}" type="parTrans" cxnId="{A4E04066-1B4C-4267-8CA7-582B4188E6F2}">
      <dgm:prSet/>
      <dgm:spPr/>
      <dgm:t>
        <a:bodyPr/>
        <a:lstStyle/>
        <a:p>
          <a:endParaRPr lang="en-US"/>
        </a:p>
      </dgm:t>
    </dgm:pt>
    <dgm:pt modelId="{C70866AF-04C0-4359-8A49-3060C1E2D32E}" type="sibTrans" cxnId="{A4E04066-1B4C-4267-8CA7-582B4188E6F2}">
      <dgm:prSet/>
      <dgm:spPr/>
      <dgm:t>
        <a:bodyPr/>
        <a:lstStyle/>
        <a:p>
          <a:endParaRPr lang="en-US"/>
        </a:p>
      </dgm:t>
    </dgm:pt>
    <dgm:pt modelId="{BED84865-D243-4A6D-8871-6833BE280DB0}">
      <dgm:prSet phldrT="[Text]" custT="1"/>
      <dgm:spPr/>
      <dgm:t>
        <a:bodyPr/>
        <a:lstStyle/>
        <a:p>
          <a:pPr algn="just"/>
          <a:r>
            <a:rPr lang="ro-RO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prelucrare primară/finită, uscare, congelare sau ambalare </a:t>
          </a:r>
          <a:r>
            <a:rPr lang="ro-RO" sz="18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fructelor, a legumelor, a cartofilor, a plantelor 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aromatice, condimentare sau medicinale </a:t>
          </a:r>
          <a:endParaRPr lang="ro-RO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5CD1A-D368-49AF-9543-6265FCE371FF}" type="parTrans" cxnId="{2E950EE5-0C15-469C-94E8-8495AEA978EB}">
      <dgm:prSet/>
      <dgm:spPr/>
      <dgm:t>
        <a:bodyPr/>
        <a:lstStyle/>
        <a:p>
          <a:endParaRPr lang="en-US"/>
        </a:p>
      </dgm:t>
    </dgm:pt>
    <dgm:pt modelId="{3CE8A245-6621-4EAE-A8AA-B99F2ED33CFA}" type="sibTrans" cxnId="{2E950EE5-0C15-469C-94E8-8495AEA978EB}">
      <dgm:prSet/>
      <dgm:spPr/>
      <dgm:t>
        <a:bodyPr/>
        <a:lstStyle/>
        <a:p>
          <a:endParaRPr lang="en-US"/>
        </a:p>
      </dgm:t>
    </dgm:pt>
    <dgm:pt modelId="{41989105-6951-4926-86E6-198B92CA504C}">
      <dgm:prSet phldrT="[Text]" custT="1"/>
      <dgm:spPr/>
      <dgm:t>
        <a:bodyPr/>
        <a:lstStyle/>
        <a:p>
          <a:pPr algn="just"/>
          <a:r>
            <a:rPr lang="ro-RO" sz="18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</a:t>
          </a:r>
          <a:r>
            <a:rPr lang="ro-RO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prelucrare primară/finită,</a:t>
          </a:r>
          <a:r>
            <a:rPr lang="ro-RO" sz="18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uscare, condiționare, depozitare sau ambalare a cerealelor, a oleaginoaselor și a plantelor tehnice</a:t>
          </a:r>
          <a:endParaRPr lang="ro-RO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840BA-A484-458E-AF98-FB25563431D9}" type="parTrans" cxnId="{7353B0F3-E13E-4E7A-A981-5CE01DD13219}">
      <dgm:prSet/>
      <dgm:spPr/>
      <dgm:t>
        <a:bodyPr/>
        <a:lstStyle/>
        <a:p>
          <a:endParaRPr lang="en-US"/>
        </a:p>
      </dgm:t>
    </dgm:pt>
    <dgm:pt modelId="{9E1CA948-559C-41A8-97B0-F8098ACD00DC}" type="sibTrans" cxnId="{7353B0F3-E13E-4E7A-A981-5CE01DD13219}">
      <dgm:prSet/>
      <dgm:spPr/>
      <dgm:t>
        <a:bodyPr/>
        <a:lstStyle/>
        <a:p>
          <a:endParaRPr lang="en-US"/>
        </a:p>
      </dgm:t>
    </dgm:pt>
    <dgm:pt modelId="{844F5B6A-24B0-483A-A3B6-29B0B3BB3EF1}">
      <dgm:prSet phldrT="[Text]" custT="1"/>
      <dgm:spPr/>
      <dgm:t>
        <a:bodyPr/>
        <a:lstStyle/>
        <a:p>
          <a:pPr algn="just"/>
          <a:r>
            <a:rPr lang="ro-RO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Construcția/reconstrucția depozitelor pentru păstrarea/depozitarea ambalajelor</a:t>
          </a:r>
        </a:p>
      </dgm:t>
    </dgm:pt>
    <dgm:pt modelId="{5B2D591A-9CE0-416D-BA9D-90581E2F7647}" type="parTrans" cxnId="{166E16DA-633B-4220-839B-25D690EA53CC}">
      <dgm:prSet/>
      <dgm:spPr/>
      <dgm:t>
        <a:bodyPr/>
        <a:lstStyle/>
        <a:p>
          <a:endParaRPr lang="ro-RO"/>
        </a:p>
      </dgm:t>
    </dgm:pt>
    <dgm:pt modelId="{FCF6D1DB-B2E5-47AB-95EB-B51774F1B70B}" type="sibTrans" cxnId="{166E16DA-633B-4220-839B-25D690EA53CC}">
      <dgm:prSet/>
      <dgm:spPr/>
      <dgm:t>
        <a:bodyPr/>
        <a:lstStyle/>
        <a:p>
          <a:endParaRPr lang="ro-RO"/>
        </a:p>
      </dgm:t>
    </dgm:pt>
    <dgm:pt modelId="{F318BA03-8F00-4231-A1B4-3FD7833172EE}" type="pres">
      <dgm:prSet presAssocID="{5389C154-74E2-4104-A45C-713BA8A5B9E1}" presName="linear" presStyleCnt="0">
        <dgm:presLayoutVars>
          <dgm:dir/>
          <dgm:resizeHandles val="exact"/>
        </dgm:presLayoutVars>
      </dgm:prSet>
      <dgm:spPr/>
    </dgm:pt>
    <dgm:pt modelId="{FFB93B52-1FC2-4074-8247-797B0E4F4B42}" type="pres">
      <dgm:prSet presAssocID="{34A0DCD7-B51A-465F-97A1-232727A0F372}" presName="comp" presStyleCnt="0"/>
      <dgm:spPr/>
    </dgm:pt>
    <dgm:pt modelId="{F63CD61E-DBAF-437F-9A83-85DE365008A0}" type="pres">
      <dgm:prSet presAssocID="{34A0DCD7-B51A-465F-97A1-232727A0F372}" presName="box" presStyleLbl="node1" presStyleIdx="0" presStyleCnt="4"/>
      <dgm:spPr/>
    </dgm:pt>
    <dgm:pt modelId="{2A3183F3-C8AE-444D-B829-1060C7EF93C7}" type="pres">
      <dgm:prSet presAssocID="{34A0DCD7-B51A-465F-97A1-232727A0F372}" presName="img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t="-48000" b="-48000"/>
          </a:stretch>
        </a:blipFill>
      </dgm:spPr>
    </dgm:pt>
    <dgm:pt modelId="{5AEB0F3A-5C51-45D0-9368-603863E7FA87}" type="pres">
      <dgm:prSet presAssocID="{34A0DCD7-B51A-465F-97A1-232727A0F372}" presName="text" presStyleLbl="node1" presStyleIdx="0" presStyleCnt="4">
        <dgm:presLayoutVars>
          <dgm:bulletEnabled val="1"/>
        </dgm:presLayoutVars>
      </dgm:prSet>
      <dgm:spPr/>
    </dgm:pt>
    <dgm:pt modelId="{51F0CDB7-09B0-4FD5-82B8-58A28DE29685}" type="pres">
      <dgm:prSet presAssocID="{C70866AF-04C0-4359-8A49-3060C1E2D32E}" presName="spacer" presStyleCnt="0"/>
      <dgm:spPr/>
    </dgm:pt>
    <dgm:pt modelId="{DCF9E353-2826-49A1-8B01-4712B49FBD0A}" type="pres">
      <dgm:prSet presAssocID="{BED84865-D243-4A6D-8871-6833BE280DB0}" presName="comp" presStyleCnt="0"/>
      <dgm:spPr/>
    </dgm:pt>
    <dgm:pt modelId="{7B28F44F-C65F-465E-90A9-7C485A8065F8}" type="pres">
      <dgm:prSet presAssocID="{BED84865-D243-4A6D-8871-6833BE280DB0}" presName="box" presStyleLbl="node1" presStyleIdx="1" presStyleCnt="4"/>
      <dgm:spPr/>
    </dgm:pt>
    <dgm:pt modelId="{A06C18AC-9D8E-4413-8B1F-1E51CD027499}" type="pres">
      <dgm:prSet presAssocID="{BED84865-D243-4A6D-8871-6833BE280DB0}" presName="img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t="-49000" b="-49000"/>
          </a:stretch>
        </a:blipFill>
      </dgm:spPr>
    </dgm:pt>
    <dgm:pt modelId="{6AF48E38-9D87-4C05-ABD3-ACC095A59F17}" type="pres">
      <dgm:prSet presAssocID="{BED84865-D243-4A6D-8871-6833BE280DB0}" presName="text" presStyleLbl="node1" presStyleIdx="1" presStyleCnt="4">
        <dgm:presLayoutVars>
          <dgm:bulletEnabled val="1"/>
        </dgm:presLayoutVars>
      </dgm:prSet>
      <dgm:spPr/>
    </dgm:pt>
    <dgm:pt modelId="{8CF93A64-0AFE-440F-8329-1E2E1F09D7A3}" type="pres">
      <dgm:prSet presAssocID="{3CE8A245-6621-4EAE-A8AA-B99F2ED33CFA}" presName="spacer" presStyleCnt="0"/>
      <dgm:spPr/>
    </dgm:pt>
    <dgm:pt modelId="{DE451D15-EEA2-432B-A959-2030915F976E}" type="pres">
      <dgm:prSet presAssocID="{41989105-6951-4926-86E6-198B92CA504C}" presName="comp" presStyleCnt="0"/>
      <dgm:spPr/>
    </dgm:pt>
    <dgm:pt modelId="{D631B4F3-D7B1-4A3F-8E15-C11305CF78A8}" type="pres">
      <dgm:prSet presAssocID="{41989105-6951-4926-86E6-198B92CA504C}" presName="box" presStyleLbl="node1" presStyleIdx="2" presStyleCnt="4" custLinFactNeighborX="-403" custLinFactNeighborY="2728"/>
      <dgm:spPr/>
    </dgm:pt>
    <dgm:pt modelId="{2B78AA09-E946-42CE-A244-E477EFD42270}" type="pres">
      <dgm:prSet presAssocID="{41989105-6951-4926-86E6-198B92CA504C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61000" b="-61000"/>
          </a:stretch>
        </a:blipFill>
      </dgm:spPr>
    </dgm:pt>
    <dgm:pt modelId="{EA545B57-54A8-40D9-A119-651FB06ABCCE}" type="pres">
      <dgm:prSet presAssocID="{41989105-6951-4926-86E6-198B92CA504C}" presName="text" presStyleLbl="node1" presStyleIdx="2" presStyleCnt="4">
        <dgm:presLayoutVars>
          <dgm:bulletEnabled val="1"/>
        </dgm:presLayoutVars>
      </dgm:prSet>
      <dgm:spPr/>
    </dgm:pt>
    <dgm:pt modelId="{1C0CE672-479D-467E-9C75-F7A9B750863A}" type="pres">
      <dgm:prSet presAssocID="{9E1CA948-559C-41A8-97B0-F8098ACD00DC}" presName="spacer" presStyleCnt="0"/>
      <dgm:spPr/>
    </dgm:pt>
    <dgm:pt modelId="{8D3B9260-4CB2-4B3A-B238-605C9D5DC10D}" type="pres">
      <dgm:prSet presAssocID="{844F5B6A-24B0-483A-A3B6-29B0B3BB3EF1}" presName="comp" presStyleCnt="0"/>
      <dgm:spPr/>
    </dgm:pt>
    <dgm:pt modelId="{80078195-C2AE-4D89-A73D-0646F9D7637E}" type="pres">
      <dgm:prSet presAssocID="{844F5B6A-24B0-483A-A3B6-29B0B3BB3EF1}" presName="box" presStyleLbl="node1" presStyleIdx="3" presStyleCnt="4"/>
      <dgm:spPr/>
    </dgm:pt>
    <dgm:pt modelId="{AFB0AB7B-8C6A-4926-ABDD-991AA41E989F}" type="pres">
      <dgm:prSet presAssocID="{844F5B6A-24B0-483A-A3B6-29B0B3BB3EF1}" presName="img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t="-49000" b="-49000"/>
          </a:stretch>
        </a:blipFill>
      </dgm:spPr>
    </dgm:pt>
    <dgm:pt modelId="{F9EECBAA-CECF-4646-8D30-0AE519C3B86D}" type="pres">
      <dgm:prSet presAssocID="{844F5B6A-24B0-483A-A3B6-29B0B3BB3EF1}" presName="text" presStyleLbl="node1" presStyleIdx="3" presStyleCnt="4">
        <dgm:presLayoutVars>
          <dgm:bulletEnabled val="1"/>
        </dgm:presLayoutVars>
      </dgm:prSet>
      <dgm:spPr/>
    </dgm:pt>
  </dgm:ptLst>
  <dgm:cxnLst>
    <dgm:cxn modelId="{ACCC3C0E-D4EA-412B-82F5-0438C5EB311D}" type="presOf" srcId="{34A0DCD7-B51A-465F-97A1-232727A0F372}" destId="{5AEB0F3A-5C51-45D0-9368-603863E7FA87}" srcOrd="1" destOrd="0" presId="urn:microsoft.com/office/officeart/2005/8/layout/vList4"/>
    <dgm:cxn modelId="{6F06CD0E-6E6B-4DE7-B162-140078486E44}" type="presOf" srcId="{41989105-6951-4926-86E6-198B92CA504C}" destId="{D631B4F3-D7B1-4A3F-8E15-C11305CF78A8}" srcOrd="0" destOrd="0" presId="urn:microsoft.com/office/officeart/2005/8/layout/vList4"/>
    <dgm:cxn modelId="{A4E04066-1B4C-4267-8CA7-582B4188E6F2}" srcId="{5389C154-74E2-4104-A45C-713BA8A5B9E1}" destId="{34A0DCD7-B51A-465F-97A1-232727A0F372}" srcOrd="0" destOrd="0" parTransId="{D6B948D3-0F9E-452C-885C-A7A4468D0F72}" sibTransId="{C70866AF-04C0-4359-8A49-3060C1E2D32E}"/>
    <dgm:cxn modelId="{6ABEB26E-A248-4740-AF23-1A193CA30BBE}" type="presOf" srcId="{BED84865-D243-4A6D-8871-6833BE280DB0}" destId="{6AF48E38-9D87-4C05-ABD3-ACC095A59F17}" srcOrd="1" destOrd="0" presId="urn:microsoft.com/office/officeart/2005/8/layout/vList4"/>
    <dgm:cxn modelId="{BFDB9250-2E42-4C39-AC01-48A581B25486}" type="presOf" srcId="{844F5B6A-24B0-483A-A3B6-29B0B3BB3EF1}" destId="{F9EECBAA-CECF-4646-8D30-0AE519C3B86D}" srcOrd="1" destOrd="0" presId="urn:microsoft.com/office/officeart/2005/8/layout/vList4"/>
    <dgm:cxn modelId="{91EA1A5A-33D9-4D47-B906-2899FF4B8779}" type="presOf" srcId="{34A0DCD7-B51A-465F-97A1-232727A0F372}" destId="{F63CD61E-DBAF-437F-9A83-85DE365008A0}" srcOrd="0" destOrd="0" presId="urn:microsoft.com/office/officeart/2005/8/layout/vList4"/>
    <dgm:cxn modelId="{CCEC0686-D6A1-41CA-A169-9DD7399CEEA6}" type="presOf" srcId="{BED84865-D243-4A6D-8871-6833BE280DB0}" destId="{7B28F44F-C65F-465E-90A9-7C485A8065F8}" srcOrd="0" destOrd="0" presId="urn:microsoft.com/office/officeart/2005/8/layout/vList4"/>
    <dgm:cxn modelId="{C6A38F93-6E8B-427C-93BC-E7CA1D5DBE19}" type="presOf" srcId="{844F5B6A-24B0-483A-A3B6-29B0B3BB3EF1}" destId="{80078195-C2AE-4D89-A73D-0646F9D7637E}" srcOrd="0" destOrd="0" presId="urn:microsoft.com/office/officeart/2005/8/layout/vList4"/>
    <dgm:cxn modelId="{BD3032C1-9C07-432F-94DA-E329360D886B}" type="presOf" srcId="{5389C154-74E2-4104-A45C-713BA8A5B9E1}" destId="{F318BA03-8F00-4231-A1B4-3FD7833172EE}" srcOrd="0" destOrd="0" presId="urn:microsoft.com/office/officeart/2005/8/layout/vList4"/>
    <dgm:cxn modelId="{C74D8ACC-AE05-4D75-A63D-7A79FC43B514}" type="presOf" srcId="{41989105-6951-4926-86E6-198B92CA504C}" destId="{EA545B57-54A8-40D9-A119-651FB06ABCCE}" srcOrd="1" destOrd="0" presId="urn:microsoft.com/office/officeart/2005/8/layout/vList4"/>
    <dgm:cxn modelId="{166E16DA-633B-4220-839B-25D690EA53CC}" srcId="{5389C154-74E2-4104-A45C-713BA8A5B9E1}" destId="{844F5B6A-24B0-483A-A3B6-29B0B3BB3EF1}" srcOrd="3" destOrd="0" parTransId="{5B2D591A-9CE0-416D-BA9D-90581E2F7647}" sibTransId="{FCF6D1DB-B2E5-47AB-95EB-B51774F1B70B}"/>
    <dgm:cxn modelId="{2E950EE5-0C15-469C-94E8-8495AEA978EB}" srcId="{5389C154-74E2-4104-A45C-713BA8A5B9E1}" destId="{BED84865-D243-4A6D-8871-6833BE280DB0}" srcOrd="1" destOrd="0" parTransId="{3015CD1A-D368-49AF-9543-6265FCE371FF}" sibTransId="{3CE8A245-6621-4EAE-A8AA-B99F2ED33CFA}"/>
    <dgm:cxn modelId="{7353B0F3-E13E-4E7A-A981-5CE01DD13219}" srcId="{5389C154-74E2-4104-A45C-713BA8A5B9E1}" destId="{41989105-6951-4926-86E6-198B92CA504C}" srcOrd="2" destOrd="0" parTransId="{931840BA-A484-458E-AF98-FB25563431D9}" sibTransId="{9E1CA948-559C-41A8-97B0-F8098ACD00DC}"/>
    <dgm:cxn modelId="{FD2DC3A6-85BE-44D7-8C5B-0A2327556367}" type="presParOf" srcId="{F318BA03-8F00-4231-A1B4-3FD7833172EE}" destId="{FFB93B52-1FC2-4074-8247-797B0E4F4B42}" srcOrd="0" destOrd="0" presId="urn:microsoft.com/office/officeart/2005/8/layout/vList4"/>
    <dgm:cxn modelId="{34C61DF8-E439-4A76-A755-DD762DC749E7}" type="presParOf" srcId="{FFB93B52-1FC2-4074-8247-797B0E4F4B42}" destId="{F63CD61E-DBAF-437F-9A83-85DE365008A0}" srcOrd="0" destOrd="0" presId="urn:microsoft.com/office/officeart/2005/8/layout/vList4"/>
    <dgm:cxn modelId="{0327F816-D5AE-42AD-990E-F4DE0B13E4C6}" type="presParOf" srcId="{FFB93B52-1FC2-4074-8247-797B0E4F4B42}" destId="{2A3183F3-C8AE-444D-B829-1060C7EF93C7}" srcOrd="1" destOrd="0" presId="urn:microsoft.com/office/officeart/2005/8/layout/vList4"/>
    <dgm:cxn modelId="{463939A5-0FC1-4C07-89F1-C7C02DFDFBF7}" type="presParOf" srcId="{FFB93B52-1FC2-4074-8247-797B0E4F4B42}" destId="{5AEB0F3A-5C51-45D0-9368-603863E7FA87}" srcOrd="2" destOrd="0" presId="urn:microsoft.com/office/officeart/2005/8/layout/vList4"/>
    <dgm:cxn modelId="{88A04CE0-E5E1-4AEA-BC7D-C4B2FD77277D}" type="presParOf" srcId="{F318BA03-8F00-4231-A1B4-3FD7833172EE}" destId="{51F0CDB7-09B0-4FD5-82B8-58A28DE29685}" srcOrd="1" destOrd="0" presId="urn:microsoft.com/office/officeart/2005/8/layout/vList4"/>
    <dgm:cxn modelId="{25D1EC0A-579F-4045-8A6D-6D9262B11F63}" type="presParOf" srcId="{F318BA03-8F00-4231-A1B4-3FD7833172EE}" destId="{DCF9E353-2826-49A1-8B01-4712B49FBD0A}" srcOrd="2" destOrd="0" presId="urn:microsoft.com/office/officeart/2005/8/layout/vList4"/>
    <dgm:cxn modelId="{365E2534-B90B-49D2-8DDE-7C26832DC52F}" type="presParOf" srcId="{DCF9E353-2826-49A1-8B01-4712B49FBD0A}" destId="{7B28F44F-C65F-465E-90A9-7C485A8065F8}" srcOrd="0" destOrd="0" presId="urn:microsoft.com/office/officeart/2005/8/layout/vList4"/>
    <dgm:cxn modelId="{385F6614-914D-48BB-BB72-3A628EE4CE63}" type="presParOf" srcId="{DCF9E353-2826-49A1-8B01-4712B49FBD0A}" destId="{A06C18AC-9D8E-4413-8B1F-1E51CD027499}" srcOrd="1" destOrd="0" presId="urn:microsoft.com/office/officeart/2005/8/layout/vList4"/>
    <dgm:cxn modelId="{08570574-304E-44E1-B694-3C3D460A3841}" type="presParOf" srcId="{DCF9E353-2826-49A1-8B01-4712B49FBD0A}" destId="{6AF48E38-9D87-4C05-ABD3-ACC095A59F17}" srcOrd="2" destOrd="0" presId="urn:microsoft.com/office/officeart/2005/8/layout/vList4"/>
    <dgm:cxn modelId="{190F178A-7328-42C1-82F8-CC0C8420A229}" type="presParOf" srcId="{F318BA03-8F00-4231-A1B4-3FD7833172EE}" destId="{8CF93A64-0AFE-440F-8329-1E2E1F09D7A3}" srcOrd="3" destOrd="0" presId="urn:microsoft.com/office/officeart/2005/8/layout/vList4"/>
    <dgm:cxn modelId="{718E0EB3-1B2D-4B50-B6A7-9B45E61860E4}" type="presParOf" srcId="{F318BA03-8F00-4231-A1B4-3FD7833172EE}" destId="{DE451D15-EEA2-432B-A959-2030915F976E}" srcOrd="4" destOrd="0" presId="urn:microsoft.com/office/officeart/2005/8/layout/vList4"/>
    <dgm:cxn modelId="{D95294C2-CA87-4E44-92C0-B987D42235F5}" type="presParOf" srcId="{DE451D15-EEA2-432B-A959-2030915F976E}" destId="{D631B4F3-D7B1-4A3F-8E15-C11305CF78A8}" srcOrd="0" destOrd="0" presId="urn:microsoft.com/office/officeart/2005/8/layout/vList4"/>
    <dgm:cxn modelId="{B70A5112-2A97-4862-A524-C65218DFBC16}" type="presParOf" srcId="{DE451D15-EEA2-432B-A959-2030915F976E}" destId="{2B78AA09-E946-42CE-A244-E477EFD42270}" srcOrd="1" destOrd="0" presId="urn:microsoft.com/office/officeart/2005/8/layout/vList4"/>
    <dgm:cxn modelId="{5FA2214B-C34F-4E41-82D3-E3F4F28FC6E4}" type="presParOf" srcId="{DE451D15-EEA2-432B-A959-2030915F976E}" destId="{EA545B57-54A8-40D9-A119-651FB06ABCCE}" srcOrd="2" destOrd="0" presId="urn:microsoft.com/office/officeart/2005/8/layout/vList4"/>
    <dgm:cxn modelId="{707BE283-C29A-42FC-8424-382570D33D28}" type="presParOf" srcId="{F318BA03-8F00-4231-A1B4-3FD7833172EE}" destId="{1C0CE672-479D-467E-9C75-F7A9B750863A}" srcOrd="5" destOrd="0" presId="urn:microsoft.com/office/officeart/2005/8/layout/vList4"/>
    <dgm:cxn modelId="{5795C575-C530-42B7-B387-8E6F4ABA3D18}" type="presParOf" srcId="{F318BA03-8F00-4231-A1B4-3FD7833172EE}" destId="{8D3B9260-4CB2-4B3A-B238-605C9D5DC10D}" srcOrd="6" destOrd="0" presId="urn:microsoft.com/office/officeart/2005/8/layout/vList4"/>
    <dgm:cxn modelId="{3784BC15-0C8F-431A-81A5-7C46D130663D}" type="presParOf" srcId="{8D3B9260-4CB2-4B3A-B238-605C9D5DC10D}" destId="{80078195-C2AE-4D89-A73D-0646F9D7637E}" srcOrd="0" destOrd="0" presId="urn:microsoft.com/office/officeart/2005/8/layout/vList4"/>
    <dgm:cxn modelId="{2F81EA74-B674-4D1D-A7FF-2F771FCD25F4}" type="presParOf" srcId="{8D3B9260-4CB2-4B3A-B238-605C9D5DC10D}" destId="{AFB0AB7B-8C6A-4926-ABDD-991AA41E989F}" srcOrd="1" destOrd="0" presId="urn:microsoft.com/office/officeart/2005/8/layout/vList4"/>
    <dgm:cxn modelId="{D049ABA9-1475-4C22-9889-E5EB19F6496A}" type="presParOf" srcId="{8D3B9260-4CB2-4B3A-B238-605C9D5DC10D}" destId="{F9EECBAA-CECF-4646-8D30-0AE519C3B8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89C154-74E2-4104-A45C-713BA8A5B9E1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4A0DCD7-B51A-465F-97A1-232727A0F372}">
      <dgm:prSet phldrT="[Text]" custT="1"/>
      <dgm:spPr/>
      <dgm:t>
        <a:bodyPr/>
        <a:lstStyle/>
        <a:p>
          <a:pPr algn="just"/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unităților de păstrare a laptelui, cărnii, ouălor, peștelui sau a mierii de albine și a produselor obținute din acestea</a:t>
          </a:r>
          <a:endParaRPr lang="ro-RO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948D3-0F9E-452C-885C-A7A4468D0F72}" type="parTrans" cxnId="{A4E04066-1B4C-4267-8CA7-582B4188E6F2}">
      <dgm:prSet/>
      <dgm:spPr/>
      <dgm:t>
        <a:bodyPr/>
        <a:lstStyle/>
        <a:p>
          <a:endParaRPr lang="en-US"/>
        </a:p>
      </dgm:t>
    </dgm:pt>
    <dgm:pt modelId="{C70866AF-04C0-4359-8A49-3060C1E2D32E}" type="sibTrans" cxnId="{A4E04066-1B4C-4267-8CA7-582B4188E6F2}">
      <dgm:prSet/>
      <dgm:spPr/>
      <dgm:t>
        <a:bodyPr/>
        <a:lstStyle/>
        <a:p>
          <a:endParaRPr lang="en-US"/>
        </a:p>
      </dgm:t>
    </dgm:pt>
    <dgm:pt modelId="{BED84865-D243-4A6D-8871-6833BE280DB0}">
      <dgm:prSet phldrT="[Text]" custT="1"/>
      <dgm:spPr/>
      <dgm:t>
        <a:bodyPr/>
        <a:lstStyle/>
        <a:p>
          <a:pPr algn="just"/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unităților de prelucrare primară/finită, abatorizare, secție de tranșare, ambalare, refrigerare, congelare sau păstrare, a cărnii, laptelui, ouălor, peștelui, mierii de albine și produselor apicole;</a:t>
          </a:r>
          <a:endParaRPr lang="ro-RO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5CD1A-D368-49AF-9543-6265FCE371FF}" type="parTrans" cxnId="{2E950EE5-0C15-469C-94E8-8495AEA978EB}">
      <dgm:prSet/>
      <dgm:spPr/>
      <dgm:t>
        <a:bodyPr/>
        <a:lstStyle/>
        <a:p>
          <a:endParaRPr lang="en-US"/>
        </a:p>
      </dgm:t>
    </dgm:pt>
    <dgm:pt modelId="{3CE8A245-6621-4EAE-A8AA-B99F2ED33CFA}" type="sibTrans" cxnId="{2E950EE5-0C15-469C-94E8-8495AEA978EB}">
      <dgm:prSet/>
      <dgm:spPr/>
      <dgm:t>
        <a:bodyPr/>
        <a:lstStyle/>
        <a:p>
          <a:endParaRPr lang="en-US"/>
        </a:p>
      </dgm:t>
    </dgm:pt>
    <dgm:pt modelId="{41989105-6951-4926-86E6-198B92CA504C}">
      <dgm:prSet phldrT="[Text]" custT="1"/>
      <dgm:spPr/>
      <dgm:t>
        <a:bodyPr/>
        <a:lstStyle/>
        <a:p>
          <a:pPr algn="just"/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efectuare a analizelor de testare pentru carne și produse din carne, lapte și produse din lapte, ouă, pește și produse din pește, miere de albine și produse apicole;</a:t>
          </a:r>
          <a:endParaRPr lang="ro-RO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840BA-A484-458E-AF98-FB25563431D9}" type="parTrans" cxnId="{7353B0F3-E13E-4E7A-A981-5CE01DD13219}">
      <dgm:prSet/>
      <dgm:spPr/>
      <dgm:t>
        <a:bodyPr/>
        <a:lstStyle/>
        <a:p>
          <a:endParaRPr lang="en-US"/>
        </a:p>
      </dgm:t>
    </dgm:pt>
    <dgm:pt modelId="{9E1CA948-559C-41A8-97B0-F8098ACD00DC}" type="sibTrans" cxnId="{7353B0F3-E13E-4E7A-A981-5CE01DD13219}">
      <dgm:prSet/>
      <dgm:spPr/>
      <dgm:t>
        <a:bodyPr/>
        <a:lstStyle/>
        <a:p>
          <a:endParaRPr lang="en-US"/>
        </a:p>
      </dgm:t>
    </dgm:pt>
    <dgm:pt modelId="{844F5B6A-24B0-483A-A3B6-29B0B3BB3EF1}">
      <dgm:prSet phldrT="[Text]" custT="1"/>
      <dgm:spPr/>
      <dgm:t>
        <a:bodyPr/>
        <a:lstStyle/>
        <a:p>
          <a:pPr algn="just"/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dotarea unităților de prelucrare primară/finită sau comercializare cu utilaje, instalații, echipamente sau mijloace de transport specializate în scopul colectării materiei prime, prelucrării și/sau comercializării produselor de origine animală - parte componentă a proiectului.</a:t>
          </a:r>
          <a:endParaRPr lang="ro-RO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D591A-9CE0-416D-BA9D-90581E2F7647}" type="parTrans" cxnId="{166E16DA-633B-4220-839B-25D690EA53CC}">
      <dgm:prSet/>
      <dgm:spPr/>
      <dgm:t>
        <a:bodyPr/>
        <a:lstStyle/>
        <a:p>
          <a:endParaRPr lang="ro-RO"/>
        </a:p>
      </dgm:t>
    </dgm:pt>
    <dgm:pt modelId="{FCF6D1DB-B2E5-47AB-95EB-B51774F1B70B}" type="sibTrans" cxnId="{166E16DA-633B-4220-839B-25D690EA53CC}">
      <dgm:prSet/>
      <dgm:spPr/>
      <dgm:t>
        <a:bodyPr/>
        <a:lstStyle/>
        <a:p>
          <a:endParaRPr lang="ro-RO"/>
        </a:p>
      </dgm:t>
    </dgm:pt>
    <dgm:pt modelId="{F318BA03-8F00-4231-A1B4-3FD7833172EE}" type="pres">
      <dgm:prSet presAssocID="{5389C154-74E2-4104-A45C-713BA8A5B9E1}" presName="linear" presStyleCnt="0">
        <dgm:presLayoutVars>
          <dgm:dir/>
          <dgm:resizeHandles val="exact"/>
        </dgm:presLayoutVars>
      </dgm:prSet>
      <dgm:spPr/>
    </dgm:pt>
    <dgm:pt modelId="{FFB93B52-1FC2-4074-8247-797B0E4F4B42}" type="pres">
      <dgm:prSet presAssocID="{34A0DCD7-B51A-465F-97A1-232727A0F372}" presName="comp" presStyleCnt="0"/>
      <dgm:spPr/>
    </dgm:pt>
    <dgm:pt modelId="{F63CD61E-DBAF-437F-9A83-85DE365008A0}" type="pres">
      <dgm:prSet presAssocID="{34A0DCD7-B51A-465F-97A1-232727A0F372}" presName="box" presStyleLbl="node1" presStyleIdx="0" presStyleCnt="4" custLinFactNeighborX="0" custLinFactNeighborY="2959"/>
      <dgm:spPr/>
    </dgm:pt>
    <dgm:pt modelId="{2A3183F3-C8AE-444D-B829-1060C7EF93C7}" type="pres">
      <dgm:prSet presAssocID="{34A0DCD7-B51A-465F-97A1-232727A0F372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AEB0F3A-5C51-45D0-9368-603863E7FA87}" type="pres">
      <dgm:prSet presAssocID="{34A0DCD7-B51A-465F-97A1-232727A0F372}" presName="text" presStyleLbl="node1" presStyleIdx="0" presStyleCnt="4">
        <dgm:presLayoutVars>
          <dgm:bulletEnabled val="1"/>
        </dgm:presLayoutVars>
      </dgm:prSet>
      <dgm:spPr/>
    </dgm:pt>
    <dgm:pt modelId="{51F0CDB7-09B0-4FD5-82B8-58A28DE29685}" type="pres">
      <dgm:prSet presAssocID="{C70866AF-04C0-4359-8A49-3060C1E2D32E}" presName="spacer" presStyleCnt="0"/>
      <dgm:spPr/>
    </dgm:pt>
    <dgm:pt modelId="{DCF9E353-2826-49A1-8B01-4712B49FBD0A}" type="pres">
      <dgm:prSet presAssocID="{BED84865-D243-4A6D-8871-6833BE280DB0}" presName="comp" presStyleCnt="0"/>
      <dgm:spPr/>
    </dgm:pt>
    <dgm:pt modelId="{7B28F44F-C65F-465E-90A9-7C485A8065F8}" type="pres">
      <dgm:prSet presAssocID="{BED84865-D243-4A6D-8871-6833BE280DB0}" presName="box" presStyleLbl="node1" presStyleIdx="1" presStyleCnt="4" custLinFactNeighborX="-403" custLinFactNeighborY="10440"/>
      <dgm:spPr/>
    </dgm:pt>
    <dgm:pt modelId="{A06C18AC-9D8E-4413-8B1F-1E51CD027499}" type="pres">
      <dgm:prSet presAssocID="{BED84865-D243-4A6D-8871-6833BE280DB0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6AF48E38-9D87-4C05-ABD3-ACC095A59F17}" type="pres">
      <dgm:prSet presAssocID="{BED84865-D243-4A6D-8871-6833BE280DB0}" presName="text" presStyleLbl="node1" presStyleIdx="1" presStyleCnt="4">
        <dgm:presLayoutVars>
          <dgm:bulletEnabled val="1"/>
        </dgm:presLayoutVars>
      </dgm:prSet>
      <dgm:spPr/>
    </dgm:pt>
    <dgm:pt modelId="{8CF93A64-0AFE-440F-8329-1E2E1F09D7A3}" type="pres">
      <dgm:prSet presAssocID="{3CE8A245-6621-4EAE-A8AA-B99F2ED33CFA}" presName="spacer" presStyleCnt="0"/>
      <dgm:spPr/>
    </dgm:pt>
    <dgm:pt modelId="{DE451D15-EEA2-432B-A959-2030915F976E}" type="pres">
      <dgm:prSet presAssocID="{41989105-6951-4926-86E6-198B92CA504C}" presName="comp" presStyleCnt="0"/>
      <dgm:spPr/>
    </dgm:pt>
    <dgm:pt modelId="{D631B4F3-D7B1-4A3F-8E15-C11305CF78A8}" type="pres">
      <dgm:prSet presAssocID="{41989105-6951-4926-86E6-198B92CA504C}" presName="box" presStyleLbl="node1" presStyleIdx="2" presStyleCnt="4"/>
      <dgm:spPr/>
    </dgm:pt>
    <dgm:pt modelId="{2B78AA09-E946-42CE-A244-E477EFD42270}" type="pres">
      <dgm:prSet presAssocID="{41989105-6951-4926-86E6-198B92CA504C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</dgm:spPr>
    </dgm:pt>
    <dgm:pt modelId="{EA545B57-54A8-40D9-A119-651FB06ABCCE}" type="pres">
      <dgm:prSet presAssocID="{41989105-6951-4926-86E6-198B92CA504C}" presName="text" presStyleLbl="node1" presStyleIdx="2" presStyleCnt="4">
        <dgm:presLayoutVars>
          <dgm:bulletEnabled val="1"/>
        </dgm:presLayoutVars>
      </dgm:prSet>
      <dgm:spPr/>
    </dgm:pt>
    <dgm:pt modelId="{1C0CE672-479D-467E-9C75-F7A9B750863A}" type="pres">
      <dgm:prSet presAssocID="{9E1CA948-559C-41A8-97B0-F8098ACD00DC}" presName="spacer" presStyleCnt="0"/>
      <dgm:spPr/>
    </dgm:pt>
    <dgm:pt modelId="{8D3B9260-4CB2-4B3A-B238-605C9D5DC10D}" type="pres">
      <dgm:prSet presAssocID="{844F5B6A-24B0-483A-A3B6-29B0B3BB3EF1}" presName="comp" presStyleCnt="0"/>
      <dgm:spPr/>
    </dgm:pt>
    <dgm:pt modelId="{80078195-C2AE-4D89-A73D-0646F9D7637E}" type="pres">
      <dgm:prSet presAssocID="{844F5B6A-24B0-483A-A3B6-29B0B3BB3EF1}" presName="box" presStyleLbl="node1" presStyleIdx="3" presStyleCnt="4"/>
      <dgm:spPr/>
    </dgm:pt>
    <dgm:pt modelId="{AFB0AB7B-8C6A-4926-ABDD-991AA41E989F}" type="pres">
      <dgm:prSet presAssocID="{844F5B6A-24B0-483A-A3B6-29B0B3BB3EF1}" presName="img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t="-21000" b="-21000"/>
          </a:stretch>
        </a:blipFill>
      </dgm:spPr>
    </dgm:pt>
    <dgm:pt modelId="{F9EECBAA-CECF-4646-8D30-0AE519C3B86D}" type="pres">
      <dgm:prSet presAssocID="{844F5B6A-24B0-483A-A3B6-29B0B3BB3EF1}" presName="text" presStyleLbl="node1" presStyleIdx="3" presStyleCnt="4">
        <dgm:presLayoutVars>
          <dgm:bulletEnabled val="1"/>
        </dgm:presLayoutVars>
      </dgm:prSet>
      <dgm:spPr/>
    </dgm:pt>
  </dgm:ptLst>
  <dgm:cxnLst>
    <dgm:cxn modelId="{ACCC3C0E-D4EA-412B-82F5-0438C5EB311D}" type="presOf" srcId="{34A0DCD7-B51A-465F-97A1-232727A0F372}" destId="{5AEB0F3A-5C51-45D0-9368-603863E7FA87}" srcOrd="1" destOrd="0" presId="urn:microsoft.com/office/officeart/2005/8/layout/vList4"/>
    <dgm:cxn modelId="{6F06CD0E-6E6B-4DE7-B162-140078486E44}" type="presOf" srcId="{41989105-6951-4926-86E6-198B92CA504C}" destId="{D631B4F3-D7B1-4A3F-8E15-C11305CF78A8}" srcOrd="0" destOrd="0" presId="urn:microsoft.com/office/officeart/2005/8/layout/vList4"/>
    <dgm:cxn modelId="{A4E04066-1B4C-4267-8CA7-582B4188E6F2}" srcId="{5389C154-74E2-4104-A45C-713BA8A5B9E1}" destId="{34A0DCD7-B51A-465F-97A1-232727A0F372}" srcOrd="0" destOrd="0" parTransId="{D6B948D3-0F9E-452C-885C-A7A4468D0F72}" sibTransId="{C70866AF-04C0-4359-8A49-3060C1E2D32E}"/>
    <dgm:cxn modelId="{6ABEB26E-A248-4740-AF23-1A193CA30BBE}" type="presOf" srcId="{BED84865-D243-4A6D-8871-6833BE280DB0}" destId="{6AF48E38-9D87-4C05-ABD3-ACC095A59F17}" srcOrd="1" destOrd="0" presId="urn:microsoft.com/office/officeart/2005/8/layout/vList4"/>
    <dgm:cxn modelId="{BFDB9250-2E42-4C39-AC01-48A581B25486}" type="presOf" srcId="{844F5B6A-24B0-483A-A3B6-29B0B3BB3EF1}" destId="{F9EECBAA-CECF-4646-8D30-0AE519C3B86D}" srcOrd="1" destOrd="0" presId="urn:microsoft.com/office/officeart/2005/8/layout/vList4"/>
    <dgm:cxn modelId="{91EA1A5A-33D9-4D47-B906-2899FF4B8779}" type="presOf" srcId="{34A0DCD7-B51A-465F-97A1-232727A0F372}" destId="{F63CD61E-DBAF-437F-9A83-85DE365008A0}" srcOrd="0" destOrd="0" presId="urn:microsoft.com/office/officeart/2005/8/layout/vList4"/>
    <dgm:cxn modelId="{CCEC0686-D6A1-41CA-A169-9DD7399CEEA6}" type="presOf" srcId="{BED84865-D243-4A6D-8871-6833BE280DB0}" destId="{7B28F44F-C65F-465E-90A9-7C485A8065F8}" srcOrd="0" destOrd="0" presId="urn:microsoft.com/office/officeart/2005/8/layout/vList4"/>
    <dgm:cxn modelId="{C6A38F93-6E8B-427C-93BC-E7CA1D5DBE19}" type="presOf" srcId="{844F5B6A-24B0-483A-A3B6-29B0B3BB3EF1}" destId="{80078195-C2AE-4D89-A73D-0646F9D7637E}" srcOrd="0" destOrd="0" presId="urn:microsoft.com/office/officeart/2005/8/layout/vList4"/>
    <dgm:cxn modelId="{BD3032C1-9C07-432F-94DA-E329360D886B}" type="presOf" srcId="{5389C154-74E2-4104-A45C-713BA8A5B9E1}" destId="{F318BA03-8F00-4231-A1B4-3FD7833172EE}" srcOrd="0" destOrd="0" presId="urn:microsoft.com/office/officeart/2005/8/layout/vList4"/>
    <dgm:cxn modelId="{C74D8ACC-AE05-4D75-A63D-7A79FC43B514}" type="presOf" srcId="{41989105-6951-4926-86E6-198B92CA504C}" destId="{EA545B57-54A8-40D9-A119-651FB06ABCCE}" srcOrd="1" destOrd="0" presId="urn:microsoft.com/office/officeart/2005/8/layout/vList4"/>
    <dgm:cxn modelId="{166E16DA-633B-4220-839B-25D690EA53CC}" srcId="{5389C154-74E2-4104-A45C-713BA8A5B9E1}" destId="{844F5B6A-24B0-483A-A3B6-29B0B3BB3EF1}" srcOrd="3" destOrd="0" parTransId="{5B2D591A-9CE0-416D-BA9D-90581E2F7647}" sibTransId="{FCF6D1DB-B2E5-47AB-95EB-B51774F1B70B}"/>
    <dgm:cxn modelId="{2E950EE5-0C15-469C-94E8-8495AEA978EB}" srcId="{5389C154-74E2-4104-A45C-713BA8A5B9E1}" destId="{BED84865-D243-4A6D-8871-6833BE280DB0}" srcOrd="1" destOrd="0" parTransId="{3015CD1A-D368-49AF-9543-6265FCE371FF}" sibTransId="{3CE8A245-6621-4EAE-A8AA-B99F2ED33CFA}"/>
    <dgm:cxn modelId="{7353B0F3-E13E-4E7A-A981-5CE01DD13219}" srcId="{5389C154-74E2-4104-A45C-713BA8A5B9E1}" destId="{41989105-6951-4926-86E6-198B92CA504C}" srcOrd="2" destOrd="0" parTransId="{931840BA-A484-458E-AF98-FB25563431D9}" sibTransId="{9E1CA948-559C-41A8-97B0-F8098ACD00DC}"/>
    <dgm:cxn modelId="{FD2DC3A6-85BE-44D7-8C5B-0A2327556367}" type="presParOf" srcId="{F318BA03-8F00-4231-A1B4-3FD7833172EE}" destId="{FFB93B52-1FC2-4074-8247-797B0E4F4B42}" srcOrd="0" destOrd="0" presId="urn:microsoft.com/office/officeart/2005/8/layout/vList4"/>
    <dgm:cxn modelId="{34C61DF8-E439-4A76-A755-DD762DC749E7}" type="presParOf" srcId="{FFB93B52-1FC2-4074-8247-797B0E4F4B42}" destId="{F63CD61E-DBAF-437F-9A83-85DE365008A0}" srcOrd="0" destOrd="0" presId="urn:microsoft.com/office/officeart/2005/8/layout/vList4"/>
    <dgm:cxn modelId="{0327F816-D5AE-42AD-990E-F4DE0B13E4C6}" type="presParOf" srcId="{FFB93B52-1FC2-4074-8247-797B0E4F4B42}" destId="{2A3183F3-C8AE-444D-B829-1060C7EF93C7}" srcOrd="1" destOrd="0" presId="urn:microsoft.com/office/officeart/2005/8/layout/vList4"/>
    <dgm:cxn modelId="{463939A5-0FC1-4C07-89F1-C7C02DFDFBF7}" type="presParOf" srcId="{FFB93B52-1FC2-4074-8247-797B0E4F4B42}" destId="{5AEB0F3A-5C51-45D0-9368-603863E7FA87}" srcOrd="2" destOrd="0" presId="urn:microsoft.com/office/officeart/2005/8/layout/vList4"/>
    <dgm:cxn modelId="{88A04CE0-E5E1-4AEA-BC7D-C4B2FD77277D}" type="presParOf" srcId="{F318BA03-8F00-4231-A1B4-3FD7833172EE}" destId="{51F0CDB7-09B0-4FD5-82B8-58A28DE29685}" srcOrd="1" destOrd="0" presId="urn:microsoft.com/office/officeart/2005/8/layout/vList4"/>
    <dgm:cxn modelId="{25D1EC0A-579F-4045-8A6D-6D9262B11F63}" type="presParOf" srcId="{F318BA03-8F00-4231-A1B4-3FD7833172EE}" destId="{DCF9E353-2826-49A1-8B01-4712B49FBD0A}" srcOrd="2" destOrd="0" presId="urn:microsoft.com/office/officeart/2005/8/layout/vList4"/>
    <dgm:cxn modelId="{365E2534-B90B-49D2-8DDE-7C26832DC52F}" type="presParOf" srcId="{DCF9E353-2826-49A1-8B01-4712B49FBD0A}" destId="{7B28F44F-C65F-465E-90A9-7C485A8065F8}" srcOrd="0" destOrd="0" presId="urn:microsoft.com/office/officeart/2005/8/layout/vList4"/>
    <dgm:cxn modelId="{385F6614-914D-48BB-BB72-3A628EE4CE63}" type="presParOf" srcId="{DCF9E353-2826-49A1-8B01-4712B49FBD0A}" destId="{A06C18AC-9D8E-4413-8B1F-1E51CD027499}" srcOrd="1" destOrd="0" presId="urn:microsoft.com/office/officeart/2005/8/layout/vList4"/>
    <dgm:cxn modelId="{08570574-304E-44E1-B694-3C3D460A3841}" type="presParOf" srcId="{DCF9E353-2826-49A1-8B01-4712B49FBD0A}" destId="{6AF48E38-9D87-4C05-ABD3-ACC095A59F17}" srcOrd="2" destOrd="0" presId="urn:microsoft.com/office/officeart/2005/8/layout/vList4"/>
    <dgm:cxn modelId="{190F178A-7328-42C1-82F8-CC0C8420A229}" type="presParOf" srcId="{F318BA03-8F00-4231-A1B4-3FD7833172EE}" destId="{8CF93A64-0AFE-440F-8329-1E2E1F09D7A3}" srcOrd="3" destOrd="0" presId="urn:microsoft.com/office/officeart/2005/8/layout/vList4"/>
    <dgm:cxn modelId="{718E0EB3-1B2D-4B50-B6A7-9B45E61860E4}" type="presParOf" srcId="{F318BA03-8F00-4231-A1B4-3FD7833172EE}" destId="{DE451D15-EEA2-432B-A959-2030915F976E}" srcOrd="4" destOrd="0" presId="urn:microsoft.com/office/officeart/2005/8/layout/vList4"/>
    <dgm:cxn modelId="{D95294C2-CA87-4E44-92C0-B987D42235F5}" type="presParOf" srcId="{DE451D15-EEA2-432B-A959-2030915F976E}" destId="{D631B4F3-D7B1-4A3F-8E15-C11305CF78A8}" srcOrd="0" destOrd="0" presId="urn:microsoft.com/office/officeart/2005/8/layout/vList4"/>
    <dgm:cxn modelId="{B70A5112-2A97-4862-A524-C65218DFBC16}" type="presParOf" srcId="{DE451D15-EEA2-432B-A959-2030915F976E}" destId="{2B78AA09-E946-42CE-A244-E477EFD42270}" srcOrd="1" destOrd="0" presId="urn:microsoft.com/office/officeart/2005/8/layout/vList4"/>
    <dgm:cxn modelId="{5FA2214B-C34F-4E41-82D3-E3F4F28FC6E4}" type="presParOf" srcId="{DE451D15-EEA2-432B-A959-2030915F976E}" destId="{EA545B57-54A8-40D9-A119-651FB06ABCCE}" srcOrd="2" destOrd="0" presId="urn:microsoft.com/office/officeart/2005/8/layout/vList4"/>
    <dgm:cxn modelId="{707BE283-C29A-42FC-8424-382570D33D28}" type="presParOf" srcId="{F318BA03-8F00-4231-A1B4-3FD7833172EE}" destId="{1C0CE672-479D-467E-9C75-F7A9B750863A}" srcOrd="5" destOrd="0" presId="urn:microsoft.com/office/officeart/2005/8/layout/vList4"/>
    <dgm:cxn modelId="{5795C575-C530-42B7-B387-8E6F4ABA3D18}" type="presParOf" srcId="{F318BA03-8F00-4231-A1B4-3FD7833172EE}" destId="{8D3B9260-4CB2-4B3A-B238-605C9D5DC10D}" srcOrd="6" destOrd="0" presId="urn:microsoft.com/office/officeart/2005/8/layout/vList4"/>
    <dgm:cxn modelId="{3784BC15-0C8F-431A-81A5-7C46D130663D}" type="presParOf" srcId="{8D3B9260-4CB2-4B3A-B238-605C9D5DC10D}" destId="{80078195-C2AE-4D89-A73D-0646F9D7637E}" srcOrd="0" destOrd="0" presId="urn:microsoft.com/office/officeart/2005/8/layout/vList4"/>
    <dgm:cxn modelId="{2F81EA74-B674-4D1D-A7FF-2F771FCD25F4}" type="presParOf" srcId="{8D3B9260-4CB2-4B3A-B238-605C9D5DC10D}" destId="{AFB0AB7B-8C6A-4926-ABDD-991AA41E989F}" srcOrd="1" destOrd="0" presId="urn:microsoft.com/office/officeart/2005/8/layout/vList4"/>
    <dgm:cxn modelId="{D049ABA9-1475-4C22-9889-E5EB19F6496A}" type="presParOf" srcId="{8D3B9260-4CB2-4B3A-B238-605C9D5DC10D}" destId="{F9EECBAA-CECF-4646-8D30-0AE519C3B8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C3EF8D-9FB8-45FD-BFDA-28A977AEEAD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BECF61-E93A-49DC-AD91-F0993AF3629B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MD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Achiziționarea de tractoare, combine, mașini și utilaje agricole convenționale, (25% - din cost; 35% - micro GȚ sau tânăr fermier) Plafon =300 mii lei</a:t>
          </a:r>
          <a:endParaRPr lang="en-US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231386-0EB0-409E-814F-9A21330E4048}" type="parTrans" cxnId="{50AF940F-0A5B-49E0-9BE5-D158307F4B36}">
      <dgm:prSet/>
      <dgm:spPr/>
      <dgm:t>
        <a:bodyPr/>
        <a:lstStyle/>
        <a:p>
          <a:endParaRPr lang="en-US"/>
        </a:p>
      </dgm:t>
    </dgm:pt>
    <dgm:pt modelId="{61968772-A685-4183-86F9-86086FC82883}" type="sibTrans" cxnId="{50AF940F-0A5B-49E0-9BE5-D158307F4B36}">
      <dgm:prSet/>
      <dgm:spPr/>
      <dgm:t>
        <a:bodyPr/>
        <a:lstStyle/>
        <a:p>
          <a:endParaRPr lang="en-US"/>
        </a:p>
      </dgm:t>
    </dgm:pt>
    <dgm:pt modelId="{E26477F0-0EFE-4DB0-9B34-4DBF3083AB6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MD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Dobândirea echipamentului de conservare a solului, (50 % - din cost, Plafon =1,0 mil. lei)</a:t>
          </a:r>
          <a:endParaRPr lang="en-US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226F3-267D-4584-82DF-3F9FC97FF9BF}" type="parTrans" cxnId="{0A0D78F9-BB50-40A5-BE43-606FA3CB98E2}">
      <dgm:prSet/>
      <dgm:spPr/>
      <dgm:t>
        <a:bodyPr/>
        <a:lstStyle/>
        <a:p>
          <a:endParaRPr lang="ro-RO"/>
        </a:p>
      </dgm:t>
    </dgm:pt>
    <dgm:pt modelId="{0775E475-2A60-48A1-B7FD-693DFEEE1D3D}" type="sibTrans" cxnId="{0A0D78F9-BB50-40A5-BE43-606FA3CB98E2}">
      <dgm:prSet/>
      <dgm:spPr/>
      <dgm:t>
        <a:bodyPr/>
        <a:lstStyle/>
        <a:p>
          <a:endParaRPr lang="ro-RO"/>
        </a:p>
      </dgm:t>
    </dgm:pt>
    <dgm:pt modelId="{25AEF43A-F847-4D52-87BA-FB8FBC429735}">
      <dgm:prSet custT="1"/>
      <dgm:spPr>
        <a:solidFill>
          <a:schemeClr val="accent1"/>
        </a:solidFill>
      </dgm:spPr>
      <dgm:t>
        <a:bodyPr/>
        <a:lstStyle/>
        <a:p>
          <a:r>
            <a:rPr lang="ro-RO" sz="1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Dronele</a:t>
          </a:r>
          <a:r>
            <a:rPr lang="ro-RO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utilizate în protecția culturilor agricole, </a:t>
          </a:r>
          <a:r>
            <a:rPr lang="ro-MD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(50 % - din cost, Plafon =200 mii lei)</a:t>
          </a:r>
          <a:endParaRPr lang="en-US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433F5-BE11-4E40-A2DB-3832ADE4018B}" type="parTrans" cxnId="{F907DDFF-1CCC-49B5-B95C-28B892C3FEEB}">
      <dgm:prSet/>
      <dgm:spPr/>
      <dgm:t>
        <a:bodyPr/>
        <a:lstStyle/>
        <a:p>
          <a:endParaRPr lang="ro-RO"/>
        </a:p>
      </dgm:t>
    </dgm:pt>
    <dgm:pt modelId="{E4C42AE0-9F4C-4E43-AF33-E4446B6022F4}" type="sibTrans" cxnId="{F907DDFF-1CCC-49B5-B95C-28B892C3FEEB}">
      <dgm:prSet/>
      <dgm:spPr/>
      <dgm:t>
        <a:bodyPr/>
        <a:lstStyle/>
        <a:p>
          <a:endParaRPr lang="ro-RO"/>
        </a:p>
      </dgm:t>
    </dgm:pt>
    <dgm:pt modelId="{142F48FC-767B-4CB0-B853-4727127958F3}" type="pres">
      <dgm:prSet presAssocID="{9FC3EF8D-9FB8-45FD-BFDA-28A977AEEADA}" presName="linear" presStyleCnt="0">
        <dgm:presLayoutVars>
          <dgm:dir/>
          <dgm:animLvl val="lvl"/>
          <dgm:resizeHandles val="exact"/>
        </dgm:presLayoutVars>
      </dgm:prSet>
      <dgm:spPr/>
    </dgm:pt>
    <dgm:pt modelId="{9547281F-F845-444E-BACD-6EFB3CF75110}" type="pres">
      <dgm:prSet presAssocID="{EBBECF61-E93A-49DC-AD91-F0993AF3629B}" presName="parentLin" presStyleCnt="0"/>
      <dgm:spPr/>
    </dgm:pt>
    <dgm:pt modelId="{2A19B434-7607-4EC3-BAB2-BD89AB551F48}" type="pres">
      <dgm:prSet presAssocID="{EBBECF61-E93A-49DC-AD91-F0993AF3629B}" presName="parentLeftMargin" presStyleLbl="node1" presStyleIdx="0" presStyleCnt="3"/>
      <dgm:spPr/>
    </dgm:pt>
    <dgm:pt modelId="{40DF2598-4C0C-439F-A340-4761374FC4D3}" type="pres">
      <dgm:prSet presAssocID="{EBBECF61-E93A-49DC-AD91-F0993AF3629B}" presName="parentText" presStyleLbl="node1" presStyleIdx="0" presStyleCnt="3" custScaleX="128558">
        <dgm:presLayoutVars>
          <dgm:chMax val="0"/>
          <dgm:bulletEnabled val="1"/>
        </dgm:presLayoutVars>
      </dgm:prSet>
      <dgm:spPr/>
    </dgm:pt>
    <dgm:pt modelId="{0110F5BB-04ED-4D90-8419-B43718666EE1}" type="pres">
      <dgm:prSet presAssocID="{EBBECF61-E93A-49DC-AD91-F0993AF3629B}" presName="negativeSpace" presStyleCnt="0"/>
      <dgm:spPr/>
    </dgm:pt>
    <dgm:pt modelId="{6584DEBB-B1BE-42F3-95A7-1D5C479E6CBC}" type="pres">
      <dgm:prSet presAssocID="{EBBECF61-E93A-49DC-AD91-F0993AF3629B}" presName="childText" presStyleLbl="conFgAcc1" presStyleIdx="0" presStyleCnt="3">
        <dgm:presLayoutVars>
          <dgm:bulletEnabled val="1"/>
        </dgm:presLayoutVars>
      </dgm:prSet>
      <dgm:spPr/>
    </dgm:pt>
    <dgm:pt modelId="{549122F6-6162-4937-82BF-84A4C5075C4B}" type="pres">
      <dgm:prSet presAssocID="{61968772-A685-4183-86F9-86086FC82883}" presName="spaceBetweenRectangles" presStyleCnt="0"/>
      <dgm:spPr/>
    </dgm:pt>
    <dgm:pt modelId="{EDD84B58-1CC8-4C55-B325-6D66F915091E}" type="pres">
      <dgm:prSet presAssocID="{E26477F0-0EFE-4DB0-9B34-4DBF3083AB6D}" presName="parentLin" presStyleCnt="0"/>
      <dgm:spPr/>
    </dgm:pt>
    <dgm:pt modelId="{CA1D0B25-B245-4B67-A923-52FFA3F06786}" type="pres">
      <dgm:prSet presAssocID="{E26477F0-0EFE-4DB0-9B34-4DBF3083AB6D}" presName="parentLeftMargin" presStyleLbl="node1" presStyleIdx="0" presStyleCnt="3"/>
      <dgm:spPr/>
    </dgm:pt>
    <dgm:pt modelId="{C67E00C4-02B4-4C91-855F-F2ED84BC4CBA}" type="pres">
      <dgm:prSet presAssocID="{E26477F0-0EFE-4DB0-9B34-4DBF3083AB6D}" presName="parentText" presStyleLbl="node1" presStyleIdx="1" presStyleCnt="3" custScaleX="128568">
        <dgm:presLayoutVars>
          <dgm:chMax val="0"/>
          <dgm:bulletEnabled val="1"/>
        </dgm:presLayoutVars>
      </dgm:prSet>
      <dgm:spPr/>
    </dgm:pt>
    <dgm:pt modelId="{8287C741-A03F-4487-8D37-BE952B20226B}" type="pres">
      <dgm:prSet presAssocID="{E26477F0-0EFE-4DB0-9B34-4DBF3083AB6D}" presName="negativeSpace" presStyleCnt="0"/>
      <dgm:spPr/>
    </dgm:pt>
    <dgm:pt modelId="{DFEA6764-691B-4ED9-A201-8B7EE061868F}" type="pres">
      <dgm:prSet presAssocID="{E26477F0-0EFE-4DB0-9B34-4DBF3083AB6D}" presName="childText" presStyleLbl="conFgAcc1" presStyleIdx="1" presStyleCnt="3">
        <dgm:presLayoutVars>
          <dgm:bulletEnabled val="1"/>
        </dgm:presLayoutVars>
      </dgm:prSet>
      <dgm:spPr/>
    </dgm:pt>
    <dgm:pt modelId="{BD5E1E53-413B-420A-B255-383CBA94D0C3}" type="pres">
      <dgm:prSet presAssocID="{0775E475-2A60-48A1-B7FD-693DFEEE1D3D}" presName="spaceBetweenRectangles" presStyleCnt="0"/>
      <dgm:spPr/>
    </dgm:pt>
    <dgm:pt modelId="{645A1BD1-2543-406C-B1B3-F95B97E27E56}" type="pres">
      <dgm:prSet presAssocID="{25AEF43A-F847-4D52-87BA-FB8FBC429735}" presName="parentLin" presStyleCnt="0"/>
      <dgm:spPr/>
    </dgm:pt>
    <dgm:pt modelId="{B7ABD24D-0D33-446F-A80E-013007021D40}" type="pres">
      <dgm:prSet presAssocID="{25AEF43A-F847-4D52-87BA-FB8FBC429735}" presName="parentLeftMargin" presStyleLbl="node1" presStyleIdx="1" presStyleCnt="3"/>
      <dgm:spPr/>
    </dgm:pt>
    <dgm:pt modelId="{D6DFB2B4-D9CA-4C91-8DE6-7B136F104C17}" type="pres">
      <dgm:prSet presAssocID="{25AEF43A-F847-4D52-87BA-FB8FBC429735}" presName="parentText" presStyleLbl="node1" presStyleIdx="2" presStyleCnt="3" custScaleX="127950">
        <dgm:presLayoutVars>
          <dgm:chMax val="0"/>
          <dgm:bulletEnabled val="1"/>
        </dgm:presLayoutVars>
      </dgm:prSet>
      <dgm:spPr/>
    </dgm:pt>
    <dgm:pt modelId="{68247288-ABCF-441A-89AF-B2A7F1F6EFAB}" type="pres">
      <dgm:prSet presAssocID="{25AEF43A-F847-4D52-87BA-FB8FBC429735}" presName="negativeSpace" presStyleCnt="0"/>
      <dgm:spPr/>
    </dgm:pt>
    <dgm:pt modelId="{93DBE366-ED46-442B-A1F2-B38966B834E1}" type="pres">
      <dgm:prSet presAssocID="{25AEF43A-F847-4D52-87BA-FB8FBC42973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EF09204-234A-40A9-B010-FA64BE4459C2}" type="presOf" srcId="{EBBECF61-E93A-49DC-AD91-F0993AF3629B}" destId="{40DF2598-4C0C-439F-A340-4761374FC4D3}" srcOrd="1" destOrd="0" presId="urn:microsoft.com/office/officeart/2005/8/layout/list1"/>
    <dgm:cxn modelId="{C2B7410F-D7F7-4B4B-8795-9CAD8446A0F8}" type="presOf" srcId="{E26477F0-0EFE-4DB0-9B34-4DBF3083AB6D}" destId="{C67E00C4-02B4-4C91-855F-F2ED84BC4CBA}" srcOrd="1" destOrd="0" presId="urn:microsoft.com/office/officeart/2005/8/layout/list1"/>
    <dgm:cxn modelId="{50AF940F-0A5B-49E0-9BE5-D158307F4B36}" srcId="{9FC3EF8D-9FB8-45FD-BFDA-28A977AEEADA}" destId="{EBBECF61-E93A-49DC-AD91-F0993AF3629B}" srcOrd="0" destOrd="0" parTransId="{A2231386-0EB0-409E-814F-9A21330E4048}" sibTransId="{61968772-A685-4183-86F9-86086FC82883}"/>
    <dgm:cxn modelId="{47A90239-AE4D-4997-8C2B-EB6D0D4AF534}" type="presOf" srcId="{E26477F0-0EFE-4DB0-9B34-4DBF3083AB6D}" destId="{CA1D0B25-B245-4B67-A923-52FFA3F06786}" srcOrd="0" destOrd="0" presId="urn:microsoft.com/office/officeart/2005/8/layout/list1"/>
    <dgm:cxn modelId="{80F5B089-8D6E-40B0-95DB-E95AE719A4ED}" type="presOf" srcId="{9FC3EF8D-9FB8-45FD-BFDA-28A977AEEADA}" destId="{142F48FC-767B-4CB0-B853-4727127958F3}" srcOrd="0" destOrd="0" presId="urn:microsoft.com/office/officeart/2005/8/layout/list1"/>
    <dgm:cxn modelId="{51CAD9AA-B476-4387-B12A-53313BEDD3CB}" type="presOf" srcId="{25AEF43A-F847-4D52-87BA-FB8FBC429735}" destId="{B7ABD24D-0D33-446F-A80E-013007021D40}" srcOrd="0" destOrd="0" presId="urn:microsoft.com/office/officeart/2005/8/layout/list1"/>
    <dgm:cxn modelId="{CC14C6AE-8D82-4092-811B-88F5F779FB0C}" type="presOf" srcId="{25AEF43A-F847-4D52-87BA-FB8FBC429735}" destId="{D6DFB2B4-D9CA-4C91-8DE6-7B136F104C17}" srcOrd="1" destOrd="0" presId="urn:microsoft.com/office/officeart/2005/8/layout/list1"/>
    <dgm:cxn modelId="{DCF3E7EF-13A4-48C9-A7FF-389AE96F407E}" type="presOf" srcId="{EBBECF61-E93A-49DC-AD91-F0993AF3629B}" destId="{2A19B434-7607-4EC3-BAB2-BD89AB551F48}" srcOrd="0" destOrd="0" presId="urn:microsoft.com/office/officeart/2005/8/layout/list1"/>
    <dgm:cxn modelId="{0A0D78F9-BB50-40A5-BE43-606FA3CB98E2}" srcId="{9FC3EF8D-9FB8-45FD-BFDA-28A977AEEADA}" destId="{E26477F0-0EFE-4DB0-9B34-4DBF3083AB6D}" srcOrd="1" destOrd="0" parTransId="{1D1226F3-267D-4584-82DF-3F9FC97FF9BF}" sibTransId="{0775E475-2A60-48A1-B7FD-693DFEEE1D3D}"/>
    <dgm:cxn modelId="{F907DDFF-1CCC-49B5-B95C-28B892C3FEEB}" srcId="{9FC3EF8D-9FB8-45FD-BFDA-28A977AEEADA}" destId="{25AEF43A-F847-4D52-87BA-FB8FBC429735}" srcOrd="2" destOrd="0" parTransId="{F4D433F5-BE11-4E40-A2DB-3832ADE4018B}" sibTransId="{E4C42AE0-9F4C-4E43-AF33-E4446B6022F4}"/>
    <dgm:cxn modelId="{2B9B6012-D2DC-4716-871D-CF84F668273B}" type="presParOf" srcId="{142F48FC-767B-4CB0-B853-4727127958F3}" destId="{9547281F-F845-444E-BACD-6EFB3CF75110}" srcOrd="0" destOrd="0" presId="urn:microsoft.com/office/officeart/2005/8/layout/list1"/>
    <dgm:cxn modelId="{952DD136-8DDC-43C9-AEDE-A323667F198E}" type="presParOf" srcId="{9547281F-F845-444E-BACD-6EFB3CF75110}" destId="{2A19B434-7607-4EC3-BAB2-BD89AB551F48}" srcOrd="0" destOrd="0" presId="urn:microsoft.com/office/officeart/2005/8/layout/list1"/>
    <dgm:cxn modelId="{40242502-B3BB-48F4-A5E4-7097239319FB}" type="presParOf" srcId="{9547281F-F845-444E-BACD-6EFB3CF75110}" destId="{40DF2598-4C0C-439F-A340-4761374FC4D3}" srcOrd="1" destOrd="0" presId="urn:microsoft.com/office/officeart/2005/8/layout/list1"/>
    <dgm:cxn modelId="{007F86BC-EE28-418B-9541-5D4E02CC4D75}" type="presParOf" srcId="{142F48FC-767B-4CB0-B853-4727127958F3}" destId="{0110F5BB-04ED-4D90-8419-B43718666EE1}" srcOrd="1" destOrd="0" presId="urn:microsoft.com/office/officeart/2005/8/layout/list1"/>
    <dgm:cxn modelId="{D8E7F60D-8EF5-4832-BEEB-B96D544656FE}" type="presParOf" srcId="{142F48FC-767B-4CB0-B853-4727127958F3}" destId="{6584DEBB-B1BE-42F3-95A7-1D5C479E6CBC}" srcOrd="2" destOrd="0" presId="urn:microsoft.com/office/officeart/2005/8/layout/list1"/>
    <dgm:cxn modelId="{5AF84332-A621-4C3A-89EE-5BB1612E9977}" type="presParOf" srcId="{142F48FC-767B-4CB0-B853-4727127958F3}" destId="{549122F6-6162-4937-82BF-84A4C5075C4B}" srcOrd="3" destOrd="0" presId="urn:microsoft.com/office/officeart/2005/8/layout/list1"/>
    <dgm:cxn modelId="{6BB27790-4446-4C21-811F-1A33AB92FEC7}" type="presParOf" srcId="{142F48FC-767B-4CB0-B853-4727127958F3}" destId="{EDD84B58-1CC8-4C55-B325-6D66F915091E}" srcOrd="4" destOrd="0" presId="urn:microsoft.com/office/officeart/2005/8/layout/list1"/>
    <dgm:cxn modelId="{C8794DDC-8C55-4340-BE34-6BE8ED9D0789}" type="presParOf" srcId="{EDD84B58-1CC8-4C55-B325-6D66F915091E}" destId="{CA1D0B25-B245-4B67-A923-52FFA3F06786}" srcOrd="0" destOrd="0" presId="urn:microsoft.com/office/officeart/2005/8/layout/list1"/>
    <dgm:cxn modelId="{CB35F5C8-DC99-4AF7-A63F-A212A0FECA2C}" type="presParOf" srcId="{EDD84B58-1CC8-4C55-B325-6D66F915091E}" destId="{C67E00C4-02B4-4C91-855F-F2ED84BC4CBA}" srcOrd="1" destOrd="0" presId="urn:microsoft.com/office/officeart/2005/8/layout/list1"/>
    <dgm:cxn modelId="{BBF2F5B6-1A21-4DAC-85D0-673AC946BB0D}" type="presParOf" srcId="{142F48FC-767B-4CB0-B853-4727127958F3}" destId="{8287C741-A03F-4487-8D37-BE952B20226B}" srcOrd="5" destOrd="0" presId="urn:microsoft.com/office/officeart/2005/8/layout/list1"/>
    <dgm:cxn modelId="{B8BE6156-3F74-4738-8A7D-39E09351CF8F}" type="presParOf" srcId="{142F48FC-767B-4CB0-B853-4727127958F3}" destId="{DFEA6764-691B-4ED9-A201-8B7EE061868F}" srcOrd="6" destOrd="0" presId="urn:microsoft.com/office/officeart/2005/8/layout/list1"/>
    <dgm:cxn modelId="{3475E348-F25F-48BF-934A-7F52803176F0}" type="presParOf" srcId="{142F48FC-767B-4CB0-B853-4727127958F3}" destId="{BD5E1E53-413B-420A-B255-383CBA94D0C3}" srcOrd="7" destOrd="0" presId="urn:microsoft.com/office/officeart/2005/8/layout/list1"/>
    <dgm:cxn modelId="{58AAE2A2-DE8A-4DF9-8CF9-635E734F5D70}" type="presParOf" srcId="{142F48FC-767B-4CB0-B853-4727127958F3}" destId="{645A1BD1-2543-406C-B1B3-F95B97E27E56}" srcOrd="8" destOrd="0" presId="urn:microsoft.com/office/officeart/2005/8/layout/list1"/>
    <dgm:cxn modelId="{EE3728F4-F778-4937-86B7-6C632253300F}" type="presParOf" srcId="{645A1BD1-2543-406C-B1B3-F95B97E27E56}" destId="{B7ABD24D-0D33-446F-A80E-013007021D40}" srcOrd="0" destOrd="0" presId="urn:microsoft.com/office/officeart/2005/8/layout/list1"/>
    <dgm:cxn modelId="{27AA8D7C-E83B-4780-B17B-FEC711A62B05}" type="presParOf" srcId="{645A1BD1-2543-406C-B1B3-F95B97E27E56}" destId="{D6DFB2B4-D9CA-4C91-8DE6-7B136F104C17}" srcOrd="1" destOrd="0" presId="urn:microsoft.com/office/officeart/2005/8/layout/list1"/>
    <dgm:cxn modelId="{C9F2A6A0-509F-490B-B99F-2CFFD44FA742}" type="presParOf" srcId="{142F48FC-767B-4CB0-B853-4727127958F3}" destId="{68247288-ABCF-441A-89AF-B2A7F1F6EFAB}" srcOrd="9" destOrd="0" presId="urn:microsoft.com/office/officeart/2005/8/layout/list1"/>
    <dgm:cxn modelId="{B7B89B00-99C2-4F7E-A967-D151126DD9A2}" type="presParOf" srcId="{142F48FC-767B-4CB0-B853-4727127958F3}" destId="{93DBE366-ED46-442B-A1F2-B38966B834E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AFAB41D-A7A0-47B0-AB4E-0DF8CDF82B29}" type="doc">
      <dgm:prSet loTypeId="urn:microsoft.com/office/officeart/2008/layout/PictureAccent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622185D-89A7-4F0E-99CD-30EBDFACE64E}">
      <dgm:prSet phldrT="[Text]" custT="1"/>
      <dgm:spPr/>
      <dgm:t>
        <a:bodyPr/>
        <a:lstStyle/>
        <a:p>
          <a:pPr algn="just"/>
          <a:endParaRPr lang="ro-RO" sz="1600" b="0" i="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o-RO" sz="1800" b="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reabilitarea sistemelor de alimentare cu gaz, apă, sisteme de epurare a apei sau de canalizare;</a:t>
          </a:r>
        </a:p>
        <a:p>
          <a:pPr algn="just"/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139BB-1EBB-45AF-9090-5DACDFA27C36}" type="parTrans" cxnId="{E335FA06-9519-44ED-9C17-FB70BEC470A0}">
      <dgm:prSet/>
      <dgm:spPr/>
      <dgm:t>
        <a:bodyPr/>
        <a:lstStyle/>
        <a:p>
          <a:endParaRPr lang="en-US"/>
        </a:p>
      </dgm:t>
    </dgm:pt>
    <dgm:pt modelId="{0C6C3525-5E87-44A8-BD4A-58B5C7543268}" type="sibTrans" cxnId="{E335FA06-9519-44ED-9C17-FB70BEC470A0}">
      <dgm:prSet/>
      <dgm:spPr/>
      <dgm:t>
        <a:bodyPr/>
        <a:lstStyle/>
        <a:p>
          <a:endParaRPr lang="en-US"/>
        </a:p>
      </dgm:t>
    </dgm:pt>
    <dgm:pt modelId="{331E7CDF-F909-433F-909A-7E4B999699C1}">
      <dgm:prSet phldrT="[Text]" custT="1"/>
      <dgm:spPr/>
      <dgm:t>
        <a:bodyPr/>
        <a:lstStyle/>
        <a:p>
          <a:pPr algn="just"/>
          <a:r>
            <a:rPr lang="ro-RO" sz="1800" b="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Instalații pentru producerea energiei din resurse regenerabile și echipament de alimentare cu energie electrică;</a:t>
          </a:r>
          <a:endParaRPr lang="ro-RO" sz="18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1B7B0-57FC-4ECE-B6F1-C7A500A2229D}" type="parTrans" cxnId="{1AF79440-A45C-4580-97C3-D06290BE5188}">
      <dgm:prSet/>
      <dgm:spPr/>
      <dgm:t>
        <a:bodyPr/>
        <a:lstStyle/>
        <a:p>
          <a:endParaRPr lang="en-US"/>
        </a:p>
      </dgm:t>
    </dgm:pt>
    <dgm:pt modelId="{FC7FA3C8-24DF-4891-9438-A91FB5D6133A}" type="sibTrans" cxnId="{1AF79440-A45C-4580-97C3-D06290BE5188}">
      <dgm:prSet/>
      <dgm:spPr/>
      <dgm:t>
        <a:bodyPr/>
        <a:lstStyle/>
        <a:p>
          <a:endParaRPr lang="en-US"/>
        </a:p>
      </dgm:t>
    </dgm:pt>
    <dgm:pt modelId="{71D4C8EE-7242-4538-81C1-A9E6C44261D2}">
      <dgm:prSet phldrT="[Text]" custT="1"/>
      <dgm:spPr/>
      <dgm:t>
        <a:bodyPr/>
        <a:lstStyle/>
        <a:p>
          <a:pPr algn="just"/>
          <a:r>
            <a:rPr lang="ro-RO" sz="1800" b="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reabilitarea bazinelor de acumulare a apei pentru irigare, precum și a construcțiilor hidrotehnice aferente acestora;</a:t>
          </a:r>
          <a:endParaRPr lang="ro-RO" sz="18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43D45-DE5E-44FF-B477-E5707977AAB5}" type="parTrans" cxnId="{6929B433-620F-40E0-869E-771F263B00FB}">
      <dgm:prSet/>
      <dgm:spPr/>
      <dgm:t>
        <a:bodyPr/>
        <a:lstStyle/>
        <a:p>
          <a:endParaRPr lang="en-US"/>
        </a:p>
      </dgm:t>
    </dgm:pt>
    <dgm:pt modelId="{692F60C8-6496-47EF-B03A-C8D159C38533}" type="sibTrans" cxnId="{6929B433-620F-40E0-869E-771F263B00FB}">
      <dgm:prSet/>
      <dgm:spPr/>
      <dgm:t>
        <a:bodyPr/>
        <a:lstStyle/>
        <a:p>
          <a:endParaRPr lang="en-US"/>
        </a:p>
      </dgm:t>
    </dgm:pt>
    <dgm:pt modelId="{BDC9724D-6424-4B4D-AB65-71D418652200}">
      <dgm:prSet phldrT="[Text]" custT="1"/>
      <dgm:spPr/>
      <dgm:t>
        <a:bodyPr/>
        <a:lstStyle/>
        <a:p>
          <a:pPr algn="just"/>
          <a:r>
            <a:rPr lang="ro-RO" sz="18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sistemului de irigații și/sau desecare;</a:t>
          </a:r>
        </a:p>
      </dgm:t>
    </dgm:pt>
    <dgm:pt modelId="{15F3CE3D-9623-4073-96DA-6BA08A80083E}" type="parTrans" cxnId="{A84BF364-7390-4911-8C35-66F0AEE6EAAA}">
      <dgm:prSet/>
      <dgm:spPr/>
      <dgm:t>
        <a:bodyPr/>
        <a:lstStyle/>
        <a:p>
          <a:endParaRPr lang="ro-RO"/>
        </a:p>
      </dgm:t>
    </dgm:pt>
    <dgm:pt modelId="{D1EE98BA-FF29-44D8-A8B4-08716A568D7F}" type="sibTrans" cxnId="{A84BF364-7390-4911-8C35-66F0AEE6EAAA}">
      <dgm:prSet/>
      <dgm:spPr/>
      <dgm:t>
        <a:bodyPr/>
        <a:lstStyle/>
        <a:p>
          <a:endParaRPr lang="ro-RO"/>
        </a:p>
      </dgm:t>
    </dgm:pt>
    <dgm:pt modelId="{6F420B02-951A-4663-97DD-91F7F16E6658}">
      <dgm:prSet phldrT="[Text]" custT="1"/>
      <dgm:spPr/>
      <dgm:t>
        <a:bodyPr/>
        <a:lstStyle/>
        <a:p>
          <a:pPr algn="just"/>
          <a:r>
            <a:rPr lang="ro-RO" sz="18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reabilitarea drumurilor sau a podurilor pe teritoriul exploatației.</a:t>
          </a:r>
        </a:p>
      </dgm:t>
    </dgm:pt>
    <dgm:pt modelId="{34AFC52A-918E-4CC7-978F-FA16CB247EC7}" type="parTrans" cxnId="{6341272C-99CE-419E-9B60-DD9F4F6635A7}">
      <dgm:prSet/>
      <dgm:spPr/>
      <dgm:t>
        <a:bodyPr/>
        <a:lstStyle/>
        <a:p>
          <a:endParaRPr lang="ro-RO"/>
        </a:p>
      </dgm:t>
    </dgm:pt>
    <dgm:pt modelId="{FC3768E4-7FD2-4EAC-8E45-2311183212B2}" type="sibTrans" cxnId="{6341272C-99CE-419E-9B60-DD9F4F6635A7}">
      <dgm:prSet/>
      <dgm:spPr/>
      <dgm:t>
        <a:bodyPr/>
        <a:lstStyle/>
        <a:p>
          <a:endParaRPr lang="ro-RO"/>
        </a:p>
      </dgm:t>
    </dgm:pt>
    <dgm:pt modelId="{22211BDC-ADEC-4526-91F9-B1121EF2E18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en-US" sz="2000" b="1" u="sng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B8370D-4A51-4973-8C76-3AC7A5FCAA4D}" type="sibTrans" cxnId="{C65DBA03-2BD0-48D4-AD75-74884F5B6010}">
      <dgm:prSet/>
      <dgm:spPr/>
      <dgm:t>
        <a:bodyPr/>
        <a:lstStyle/>
        <a:p>
          <a:endParaRPr lang="en-US"/>
        </a:p>
      </dgm:t>
    </dgm:pt>
    <dgm:pt modelId="{8B205CDB-BBAF-480F-902B-DC2666078FDF}" type="parTrans" cxnId="{C65DBA03-2BD0-48D4-AD75-74884F5B6010}">
      <dgm:prSet/>
      <dgm:spPr/>
      <dgm:t>
        <a:bodyPr/>
        <a:lstStyle/>
        <a:p>
          <a:endParaRPr lang="en-US"/>
        </a:p>
      </dgm:t>
    </dgm:pt>
    <dgm:pt modelId="{4A7B6C9D-65D9-4389-959D-57287106D008}" type="pres">
      <dgm:prSet presAssocID="{5AFAB41D-A7A0-47B0-AB4E-0DF8CDF82B2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7FBFA28-A416-48D7-88D6-957887CCCBFF}" type="pres">
      <dgm:prSet presAssocID="{22211BDC-ADEC-4526-91F9-B1121EF2E18A}" presName="root" presStyleCnt="0">
        <dgm:presLayoutVars>
          <dgm:chMax/>
          <dgm:chPref val="4"/>
        </dgm:presLayoutVars>
      </dgm:prSet>
      <dgm:spPr/>
    </dgm:pt>
    <dgm:pt modelId="{8C81A8C4-E091-4D95-A667-99F3E1CA9F76}" type="pres">
      <dgm:prSet presAssocID="{22211BDC-ADEC-4526-91F9-B1121EF2E18A}" presName="rootComposite" presStyleCnt="0">
        <dgm:presLayoutVars/>
      </dgm:prSet>
      <dgm:spPr/>
    </dgm:pt>
    <dgm:pt modelId="{C798C535-F77D-4174-953B-7EA4B9651274}" type="pres">
      <dgm:prSet presAssocID="{22211BDC-ADEC-4526-91F9-B1121EF2E18A}" presName="rootText" presStyleLbl="node0" presStyleIdx="0" presStyleCnt="1" custScaleX="93731">
        <dgm:presLayoutVars>
          <dgm:chMax/>
          <dgm:chPref val="4"/>
        </dgm:presLayoutVars>
      </dgm:prSet>
      <dgm:spPr/>
    </dgm:pt>
    <dgm:pt modelId="{500DA2A7-2ABC-4FC1-9DD4-DFA4D499D89F}" type="pres">
      <dgm:prSet presAssocID="{22211BDC-ADEC-4526-91F9-B1121EF2E18A}" presName="childShape" presStyleCnt="0">
        <dgm:presLayoutVars>
          <dgm:chMax val="0"/>
          <dgm:chPref val="0"/>
        </dgm:presLayoutVars>
      </dgm:prSet>
      <dgm:spPr/>
    </dgm:pt>
    <dgm:pt modelId="{ACB3EF94-A19E-4ADC-AD69-A81A1090CC3A}" type="pres">
      <dgm:prSet presAssocID="{B622185D-89A7-4F0E-99CD-30EBDFACE64E}" presName="childComposite" presStyleCnt="0">
        <dgm:presLayoutVars>
          <dgm:chMax val="0"/>
          <dgm:chPref val="0"/>
        </dgm:presLayoutVars>
      </dgm:prSet>
      <dgm:spPr/>
    </dgm:pt>
    <dgm:pt modelId="{A5361299-7377-4952-AE58-A4E3167C1A50}" type="pres">
      <dgm:prSet presAssocID="{B622185D-89A7-4F0E-99CD-30EBDFACE64E}" presName="Image" presStyleLbl="node1" presStyleIdx="0" presStyleCnt="5" custLinFactX="-88744" custLinFactNeighborX="-100000" custLinFactNeighborY="-4736"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7F2E02B2-2B4C-46D5-9162-4EC6DCEF7CC6}" type="pres">
      <dgm:prSet presAssocID="{B622185D-89A7-4F0E-99CD-30EBDFACE64E}" presName="childText" presStyleLbl="lnNode1" presStyleIdx="0" presStyleCnt="5" custScaleX="155391" custLinFactNeighborX="9486" custLinFactNeighborY="-736">
        <dgm:presLayoutVars>
          <dgm:chMax val="0"/>
          <dgm:chPref val="0"/>
          <dgm:bulletEnabled val="1"/>
        </dgm:presLayoutVars>
      </dgm:prSet>
      <dgm:spPr/>
    </dgm:pt>
    <dgm:pt modelId="{6B0B6C05-226E-4ECA-A06C-975D1D83A9C3}" type="pres">
      <dgm:prSet presAssocID="{331E7CDF-F909-433F-909A-7E4B999699C1}" presName="childComposite" presStyleCnt="0">
        <dgm:presLayoutVars>
          <dgm:chMax val="0"/>
          <dgm:chPref val="0"/>
        </dgm:presLayoutVars>
      </dgm:prSet>
      <dgm:spPr/>
    </dgm:pt>
    <dgm:pt modelId="{DECDFB89-945D-4FEA-A771-BB8DF5860D39}" type="pres">
      <dgm:prSet presAssocID="{331E7CDF-F909-433F-909A-7E4B999699C1}" presName="Image" presStyleLbl="node1" presStyleIdx="1" presStyleCnt="5" custLinFactX="-89594" custLinFactNeighborX="-100000" custLinFactNeighborY="121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898CA6DC-DFF0-450B-B9D1-89E54A27F15C}" type="pres">
      <dgm:prSet presAssocID="{331E7CDF-F909-433F-909A-7E4B999699C1}" presName="childText" presStyleLbl="lnNode1" presStyleIdx="1" presStyleCnt="5" custScaleX="155887" custLinFactNeighborX="10365" custLinFactNeighborY="838">
        <dgm:presLayoutVars>
          <dgm:chMax val="0"/>
          <dgm:chPref val="0"/>
          <dgm:bulletEnabled val="1"/>
        </dgm:presLayoutVars>
      </dgm:prSet>
      <dgm:spPr/>
    </dgm:pt>
    <dgm:pt modelId="{B086B36E-A710-449A-A869-D80E1D2603FF}" type="pres">
      <dgm:prSet presAssocID="{71D4C8EE-7242-4538-81C1-A9E6C44261D2}" presName="childComposite" presStyleCnt="0">
        <dgm:presLayoutVars>
          <dgm:chMax val="0"/>
          <dgm:chPref val="0"/>
        </dgm:presLayoutVars>
      </dgm:prSet>
      <dgm:spPr/>
    </dgm:pt>
    <dgm:pt modelId="{9F59FD3C-CE6C-49F8-8517-AFF507BDAC6B}" type="pres">
      <dgm:prSet presAssocID="{71D4C8EE-7242-4538-81C1-A9E6C44261D2}" presName="Image" presStyleLbl="node1" presStyleIdx="2" presStyleCnt="5" custLinFactX="-92153" custLinFactNeighborX="-100000" custLinFactNeighborY="15447"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823127C0-D9D2-433E-A321-50D8BEA30310}" type="pres">
      <dgm:prSet presAssocID="{71D4C8EE-7242-4538-81C1-A9E6C44261D2}" presName="childText" presStyleLbl="lnNode1" presStyleIdx="2" presStyleCnt="5" custScaleX="155038" custLinFactNeighborX="9661" custLinFactNeighborY="-2435">
        <dgm:presLayoutVars>
          <dgm:chMax val="0"/>
          <dgm:chPref val="0"/>
          <dgm:bulletEnabled val="1"/>
        </dgm:presLayoutVars>
      </dgm:prSet>
      <dgm:spPr/>
    </dgm:pt>
    <dgm:pt modelId="{9C75AB55-6266-450B-8FFC-36AAE08F7E0D}" type="pres">
      <dgm:prSet presAssocID="{BDC9724D-6424-4B4D-AB65-71D418652200}" presName="childComposite" presStyleCnt="0">
        <dgm:presLayoutVars>
          <dgm:chMax val="0"/>
          <dgm:chPref val="0"/>
        </dgm:presLayoutVars>
      </dgm:prSet>
      <dgm:spPr/>
    </dgm:pt>
    <dgm:pt modelId="{3ED8CC54-C067-428D-A1AB-518D224F3D6B}" type="pres">
      <dgm:prSet presAssocID="{BDC9724D-6424-4B4D-AB65-71D418652200}" presName="Image" presStyleLbl="node1" presStyleIdx="3" presStyleCnt="5" custLinFactX="-91170" custLinFactNeighborX="-100000" custLinFactNeighborY="8464"/>
      <dgm:spPr>
        <a:blipFill>
          <a:blip xmlns:r="http://schemas.openxmlformats.org/officeDocument/2006/relationships" r:embed="rId4"/>
          <a:srcRect/>
          <a:stretch>
            <a:fillRect l="-34000" r="-34000"/>
          </a:stretch>
        </a:blipFill>
      </dgm:spPr>
    </dgm:pt>
    <dgm:pt modelId="{E3086CD4-D629-4BA4-A68F-80B9110C4B1C}" type="pres">
      <dgm:prSet presAssocID="{BDC9724D-6424-4B4D-AB65-71D418652200}" presName="childText" presStyleLbl="lnNode1" presStyleIdx="3" presStyleCnt="5" custScaleX="155283" custLinFactNeighborX="9613" custLinFactNeighborY="-2822">
        <dgm:presLayoutVars>
          <dgm:chMax val="0"/>
          <dgm:chPref val="0"/>
          <dgm:bulletEnabled val="1"/>
        </dgm:presLayoutVars>
      </dgm:prSet>
      <dgm:spPr/>
    </dgm:pt>
    <dgm:pt modelId="{C6709403-37D4-4E5C-B411-6AD711543632}" type="pres">
      <dgm:prSet presAssocID="{6F420B02-951A-4663-97DD-91F7F16E6658}" presName="childComposite" presStyleCnt="0">
        <dgm:presLayoutVars>
          <dgm:chMax val="0"/>
          <dgm:chPref val="0"/>
        </dgm:presLayoutVars>
      </dgm:prSet>
      <dgm:spPr/>
    </dgm:pt>
    <dgm:pt modelId="{58E9B81C-44CA-45AD-A4B1-73FF8AFB57A4}" type="pres">
      <dgm:prSet presAssocID="{6F420B02-951A-4663-97DD-91F7F16E6658}" presName="Image" presStyleLbl="node1" presStyleIdx="4" presStyleCnt="5" custLinFactX="-96141" custLinFactNeighborX="-100000" custLinFactNeighborY="141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9EE1EF7-773B-48E7-A3AF-80111E905E23}" type="pres">
      <dgm:prSet presAssocID="{6F420B02-951A-4663-97DD-91F7F16E6658}" presName="childText" presStyleLbl="lnNode1" presStyleIdx="4" presStyleCnt="5" custScaleX="154045" custLinFactNeighborX="8608" custLinFactNeighborY="-10539">
        <dgm:presLayoutVars>
          <dgm:chMax val="0"/>
          <dgm:chPref val="0"/>
          <dgm:bulletEnabled val="1"/>
        </dgm:presLayoutVars>
      </dgm:prSet>
      <dgm:spPr/>
    </dgm:pt>
  </dgm:ptLst>
  <dgm:cxnLst>
    <dgm:cxn modelId="{E9629703-A9E5-4579-88D5-2712BDEC4F6C}" type="presOf" srcId="{B622185D-89A7-4F0E-99CD-30EBDFACE64E}" destId="{7F2E02B2-2B4C-46D5-9162-4EC6DCEF7CC6}" srcOrd="0" destOrd="0" presId="urn:microsoft.com/office/officeart/2008/layout/PictureAccentList"/>
    <dgm:cxn modelId="{C65DBA03-2BD0-48D4-AD75-74884F5B6010}" srcId="{5AFAB41D-A7A0-47B0-AB4E-0DF8CDF82B29}" destId="{22211BDC-ADEC-4526-91F9-B1121EF2E18A}" srcOrd="0" destOrd="0" parTransId="{8B205CDB-BBAF-480F-902B-DC2666078FDF}" sibTransId="{23B8370D-4A51-4973-8C76-3AC7A5FCAA4D}"/>
    <dgm:cxn modelId="{E335FA06-9519-44ED-9C17-FB70BEC470A0}" srcId="{22211BDC-ADEC-4526-91F9-B1121EF2E18A}" destId="{B622185D-89A7-4F0E-99CD-30EBDFACE64E}" srcOrd="0" destOrd="0" parTransId="{529139BB-1EBB-45AF-9090-5DACDFA27C36}" sibTransId="{0C6C3525-5E87-44A8-BD4A-58B5C7543268}"/>
    <dgm:cxn modelId="{19EE500C-5CDC-4A4A-8835-DBE8BB0AB107}" type="presOf" srcId="{331E7CDF-F909-433F-909A-7E4B999699C1}" destId="{898CA6DC-DFF0-450B-B9D1-89E54A27F15C}" srcOrd="0" destOrd="0" presId="urn:microsoft.com/office/officeart/2008/layout/PictureAccentList"/>
    <dgm:cxn modelId="{6341272C-99CE-419E-9B60-DD9F4F6635A7}" srcId="{22211BDC-ADEC-4526-91F9-B1121EF2E18A}" destId="{6F420B02-951A-4663-97DD-91F7F16E6658}" srcOrd="4" destOrd="0" parTransId="{34AFC52A-918E-4CC7-978F-FA16CB247EC7}" sibTransId="{FC3768E4-7FD2-4EAC-8E45-2311183212B2}"/>
    <dgm:cxn modelId="{5248522E-069A-4AED-A01D-B940E0B454CA}" type="presOf" srcId="{71D4C8EE-7242-4538-81C1-A9E6C44261D2}" destId="{823127C0-D9D2-433E-A321-50D8BEA30310}" srcOrd="0" destOrd="0" presId="urn:microsoft.com/office/officeart/2008/layout/PictureAccentList"/>
    <dgm:cxn modelId="{7799C62E-3721-4D64-A695-2560050E6CA2}" type="presOf" srcId="{6F420B02-951A-4663-97DD-91F7F16E6658}" destId="{89EE1EF7-773B-48E7-A3AF-80111E905E23}" srcOrd="0" destOrd="0" presId="urn:microsoft.com/office/officeart/2008/layout/PictureAccentList"/>
    <dgm:cxn modelId="{6929B433-620F-40E0-869E-771F263B00FB}" srcId="{22211BDC-ADEC-4526-91F9-B1121EF2E18A}" destId="{71D4C8EE-7242-4538-81C1-A9E6C44261D2}" srcOrd="2" destOrd="0" parTransId="{44A43D45-DE5E-44FF-B477-E5707977AAB5}" sibTransId="{692F60C8-6496-47EF-B03A-C8D159C38533}"/>
    <dgm:cxn modelId="{1AF79440-A45C-4580-97C3-D06290BE5188}" srcId="{22211BDC-ADEC-4526-91F9-B1121EF2E18A}" destId="{331E7CDF-F909-433F-909A-7E4B999699C1}" srcOrd="1" destOrd="0" parTransId="{8971B7B0-57FC-4ECE-B6F1-C7A500A2229D}" sibTransId="{FC7FA3C8-24DF-4891-9438-A91FB5D6133A}"/>
    <dgm:cxn modelId="{A84BF364-7390-4911-8C35-66F0AEE6EAAA}" srcId="{22211BDC-ADEC-4526-91F9-B1121EF2E18A}" destId="{BDC9724D-6424-4B4D-AB65-71D418652200}" srcOrd="3" destOrd="0" parTransId="{15F3CE3D-9623-4073-96DA-6BA08A80083E}" sibTransId="{D1EE98BA-FF29-44D8-A8B4-08716A568D7F}"/>
    <dgm:cxn modelId="{32BA986A-80A8-408C-ABD5-6A407A82F794}" type="presOf" srcId="{BDC9724D-6424-4B4D-AB65-71D418652200}" destId="{E3086CD4-D629-4BA4-A68F-80B9110C4B1C}" srcOrd="0" destOrd="0" presId="urn:microsoft.com/office/officeart/2008/layout/PictureAccentList"/>
    <dgm:cxn modelId="{163A8555-D2AB-4B81-983F-3D1699A835CD}" type="presOf" srcId="{22211BDC-ADEC-4526-91F9-B1121EF2E18A}" destId="{C798C535-F77D-4174-953B-7EA4B9651274}" srcOrd="0" destOrd="0" presId="urn:microsoft.com/office/officeart/2008/layout/PictureAccentList"/>
    <dgm:cxn modelId="{2DE188A3-EB62-4D19-9E11-84FD2F15E265}" type="presOf" srcId="{5AFAB41D-A7A0-47B0-AB4E-0DF8CDF82B29}" destId="{4A7B6C9D-65D9-4389-959D-57287106D008}" srcOrd="0" destOrd="0" presId="urn:microsoft.com/office/officeart/2008/layout/PictureAccentList"/>
    <dgm:cxn modelId="{DF6080AA-ADFB-40F3-9785-8BD0789645E6}" type="presParOf" srcId="{4A7B6C9D-65D9-4389-959D-57287106D008}" destId="{F7FBFA28-A416-48D7-88D6-957887CCCBFF}" srcOrd="0" destOrd="0" presId="urn:microsoft.com/office/officeart/2008/layout/PictureAccentList"/>
    <dgm:cxn modelId="{075F6E9E-B208-42D9-A706-60E6D0D45844}" type="presParOf" srcId="{F7FBFA28-A416-48D7-88D6-957887CCCBFF}" destId="{8C81A8C4-E091-4D95-A667-99F3E1CA9F76}" srcOrd="0" destOrd="0" presId="urn:microsoft.com/office/officeart/2008/layout/PictureAccentList"/>
    <dgm:cxn modelId="{F0BE650F-0071-4711-AE9C-FE2903F9BA58}" type="presParOf" srcId="{8C81A8C4-E091-4D95-A667-99F3E1CA9F76}" destId="{C798C535-F77D-4174-953B-7EA4B9651274}" srcOrd="0" destOrd="0" presId="urn:microsoft.com/office/officeart/2008/layout/PictureAccentList"/>
    <dgm:cxn modelId="{F12B3FCE-8154-4168-B123-25320DBB3C3E}" type="presParOf" srcId="{F7FBFA28-A416-48D7-88D6-957887CCCBFF}" destId="{500DA2A7-2ABC-4FC1-9DD4-DFA4D499D89F}" srcOrd="1" destOrd="0" presId="urn:microsoft.com/office/officeart/2008/layout/PictureAccentList"/>
    <dgm:cxn modelId="{0ECF2A39-46A1-4EEA-A901-3AC1939B91C1}" type="presParOf" srcId="{500DA2A7-2ABC-4FC1-9DD4-DFA4D499D89F}" destId="{ACB3EF94-A19E-4ADC-AD69-A81A1090CC3A}" srcOrd="0" destOrd="0" presId="urn:microsoft.com/office/officeart/2008/layout/PictureAccentList"/>
    <dgm:cxn modelId="{655DD97E-17AB-4EA6-841D-C7312385BDCC}" type="presParOf" srcId="{ACB3EF94-A19E-4ADC-AD69-A81A1090CC3A}" destId="{A5361299-7377-4952-AE58-A4E3167C1A50}" srcOrd="0" destOrd="0" presId="urn:microsoft.com/office/officeart/2008/layout/PictureAccentList"/>
    <dgm:cxn modelId="{24FE71C9-44C8-4AF7-AB08-F1F569C60581}" type="presParOf" srcId="{ACB3EF94-A19E-4ADC-AD69-A81A1090CC3A}" destId="{7F2E02B2-2B4C-46D5-9162-4EC6DCEF7CC6}" srcOrd="1" destOrd="0" presId="urn:microsoft.com/office/officeart/2008/layout/PictureAccentList"/>
    <dgm:cxn modelId="{01AADD17-F946-402D-9576-065ABFEEED96}" type="presParOf" srcId="{500DA2A7-2ABC-4FC1-9DD4-DFA4D499D89F}" destId="{6B0B6C05-226E-4ECA-A06C-975D1D83A9C3}" srcOrd="1" destOrd="0" presId="urn:microsoft.com/office/officeart/2008/layout/PictureAccentList"/>
    <dgm:cxn modelId="{520765C2-F071-4B08-8D9F-EADF68393F0E}" type="presParOf" srcId="{6B0B6C05-226E-4ECA-A06C-975D1D83A9C3}" destId="{DECDFB89-945D-4FEA-A771-BB8DF5860D39}" srcOrd="0" destOrd="0" presId="urn:microsoft.com/office/officeart/2008/layout/PictureAccentList"/>
    <dgm:cxn modelId="{99F948EE-39DF-4ABB-8DDC-9D25839F99F4}" type="presParOf" srcId="{6B0B6C05-226E-4ECA-A06C-975D1D83A9C3}" destId="{898CA6DC-DFF0-450B-B9D1-89E54A27F15C}" srcOrd="1" destOrd="0" presId="urn:microsoft.com/office/officeart/2008/layout/PictureAccentList"/>
    <dgm:cxn modelId="{BB150F8C-0DED-40D7-84E4-94EB45D89E52}" type="presParOf" srcId="{500DA2A7-2ABC-4FC1-9DD4-DFA4D499D89F}" destId="{B086B36E-A710-449A-A869-D80E1D2603FF}" srcOrd="2" destOrd="0" presId="urn:microsoft.com/office/officeart/2008/layout/PictureAccentList"/>
    <dgm:cxn modelId="{586AB3BD-6095-45E0-BF83-0DB3EA3C86B1}" type="presParOf" srcId="{B086B36E-A710-449A-A869-D80E1D2603FF}" destId="{9F59FD3C-CE6C-49F8-8517-AFF507BDAC6B}" srcOrd="0" destOrd="0" presId="urn:microsoft.com/office/officeart/2008/layout/PictureAccentList"/>
    <dgm:cxn modelId="{60923735-45C4-41C0-A305-B38224876728}" type="presParOf" srcId="{B086B36E-A710-449A-A869-D80E1D2603FF}" destId="{823127C0-D9D2-433E-A321-50D8BEA30310}" srcOrd="1" destOrd="0" presId="urn:microsoft.com/office/officeart/2008/layout/PictureAccentList"/>
    <dgm:cxn modelId="{16B67D0D-AC89-4C30-B91A-D4912FAE1E5B}" type="presParOf" srcId="{500DA2A7-2ABC-4FC1-9DD4-DFA4D499D89F}" destId="{9C75AB55-6266-450B-8FFC-36AAE08F7E0D}" srcOrd="3" destOrd="0" presId="urn:microsoft.com/office/officeart/2008/layout/PictureAccentList"/>
    <dgm:cxn modelId="{5307972E-AF96-439D-8AAF-7A9313465822}" type="presParOf" srcId="{9C75AB55-6266-450B-8FFC-36AAE08F7E0D}" destId="{3ED8CC54-C067-428D-A1AB-518D224F3D6B}" srcOrd="0" destOrd="0" presId="urn:microsoft.com/office/officeart/2008/layout/PictureAccentList"/>
    <dgm:cxn modelId="{AC2D1394-ABA8-4A33-BC42-A2754F28C589}" type="presParOf" srcId="{9C75AB55-6266-450B-8FFC-36AAE08F7E0D}" destId="{E3086CD4-D629-4BA4-A68F-80B9110C4B1C}" srcOrd="1" destOrd="0" presId="urn:microsoft.com/office/officeart/2008/layout/PictureAccentList"/>
    <dgm:cxn modelId="{1169D85D-68B6-4392-8474-DACDBBB05908}" type="presParOf" srcId="{500DA2A7-2ABC-4FC1-9DD4-DFA4D499D89F}" destId="{C6709403-37D4-4E5C-B411-6AD711543632}" srcOrd="4" destOrd="0" presId="urn:microsoft.com/office/officeart/2008/layout/PictureAccentList"/>
    <dgm:cxn modelId="{FA8C3EFE-5AED-4F0C-B6BC-A61BAF705963}" type="presParOf" srcId="{C6709403-37D4-4E5C-B411-6AD711543632}" destId="{58E9B81C-44CA-45AD-A4B1-73FF8AFB57A4}" srcOrd="0" destOrd="0" presId="urn:microsoft.com/office/officeart/2008/layout/PictureAccentList"/>
    <dgm:cxn modelId="{693E4B27-7345-4E76-8B4E-3803FC9968AE}" type="presParOf" srcId="{C6709403-37D4-4E5C-B411-6AD711543632}" destId="{89EE1EF7-773B-48E7-A3AF-80111E905E2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0F6DA4-8F13-4E1D-9290-77BA9DE4FD67}" type="doc">
      <dgm:prSet loTypeId="urn:microsoft.com/office/officeart/2005/8/layout/hProcess10" loCatId="picture" qsTypeId="urn:microsoft.com/office/officeart/2005/8/quickstyle/simple3" qsCatId="simple" csTypeId="urn:microsoft.com/office/officeart/2005/8/colors/accent1_2" csCatId="accent1" phldr="1"/>
      <dgm:spPr/>
    </dgm:pt>
    <dgm:pt modelId="{E107AAF6-C7C0-47B7-97BD-36DD6CE9E0F2}">
      <dgm:prSet phldrT="[Text]" custT="1"/>
      <dgm:spPr/>
      <dgm:t>
        <a:bodyPr/>
        <a:lstStyle/>
        <a:p>
          <a:r>
            <a:rPr lang="ro-RO" sz="1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Construcția/ modernizarea/dotarea/amenajarea structurilor de primire turistice</a:t>
          </a:r>
          <a:endParaRPr lang="ro-RO" sz="12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623B83-ADA8-4032-9BCF-F2F5D4652B90}" type="parTrans" cxnId="{3E8BB0BA-BF5F-4C83-90EF-12555A4D7D81}">
      <dgm:prSet/>
      <dgm:spPr/>
      <dgm:t>
        <a:bodyPr/>
        <a:lstStyle/>
        <a:p>
          <a:endParaRPr lang="en-US"/>
        </a:p>
      </dgm:t>
    </dgm:pt>
    <dgm:pt modelId="{8F3750B1-F8B9-481B-B46C-EE8ECF01035F}" type="sibTrans" cxnId="{3E8BB0BA-BF5F-4C83-90EF-12555A4D7D81}">
      <dgm:prSet/>
      <dgm:spPr/>
      <dgm:t>
        <a:bodyPr/>
        <a:lstStyle/>
        <a:p>
          <a:endParaRPr lang="en-US"/>
        </a:p>
      </dgm:t>
    </dgm:pt>
    <dgm:pt modelId="{D7AA3CA4-F78D-407E-AD0C-2D33065CFC83}">
      <dgm:prSet phldrT="[Text]" custT="1"/>
      <dgm:spPr/>
      <dgm:t>
        <a:bodyPr/>
        <a:lstStyle/>
        <a:p>
          <a:r>
            <a:rPr lang="ro-RO" sz="1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Dotarea și amenajarea locurilor destinate prestării serviciilor de agrement și a activităților recreative pentru turiști, a activităților în aer liber</a:t>
          </a:r>
        </a:p>
      </dgm:t>
    </dgm:pt>
    <dgm:pt modelId="{6D7DF0CE-7223-46EF-ABEA-D314D39C8350}" type="parTrans" cxnId="{4C5857B9-4B1F-4F39-A9EA-AD902D929A98}">
      <dgm:prSet/>
      <dgm:spPr/>
      <dgm:t>
        <a:bodyPr/>
        <a:lstStyle/>
        <a:p>
          <a:endParaRPr lang="ro-RO"/>
        </a:p>
      </dgm:t>
    </dgm:pt>
    <dgm:pt modelId="{9A3DBD9C-045A-410C-8AF9-8D19A97F60CC}" type="sibTrans" cxnId="{4C5857B9-4B1F-4F39-A9EA-AD902D929A98}">
      <dgm:prSet/>
      <dgm:spPr/>
      <dgm:t>
        <a:bodyPr/>
        <a:lstStyle/>
        <a:p>
          <a:endParaRPr lang="ro-RO"/>
        </a:p>
      </dgm:t>
    </dgm:pt>
    <dgm:pt modelId="{D49F6EF4-0103-428A-87D0-C1C2E401F239}">
      <dgm:prSet phldrT="[Text]" custT="1"/>
      <dgm:spPr/>
      <dgm:t>
        <a:bodyPr/>
        <a:lstStyle/>
        <a:p>
          <a:r>
            <a:rPr lang="ro-RO" sz="1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Construcția/ reconstrucția/</a:t>
          </a:r>
        </a:p>
        <a:p>
          <a:r>
            <a:rPr lang="ro-RO" sz="1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modernizarea/dotarea/amenajarea pensiunilor turistice, agroturistice sau pentru turismul vitivinicol </a:t>
          </a:r>
          <a:endParaRPr lang="ro-RO" sz="12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06AE26-1FE3-48E0-BE7E-F472BA24E39C}" type="parTrans" cxnId="{84FC2209-16DD-48C7-89C2-88FA17E0BB73}">
      <dgm:prSet/>
      <dgm:spPr/>
      <dgm:t>
        <a:bodyPr/>
        <a:lstStyle/>
        <a:p>
          <a:endParaRPr lang="ro-RO"/>
        </a:p>
      </dgm:t>
    </dgm:pt>
    <dgm:pt modelId="{C4AB5D7F-F144-45E8-99C5-C0F414B73524}" type="sibTrans" cxnId="{84FC2209-16DD-48C7-89C2-88FA17E0BB73}">
      <dgm:prSet/>
      <dgm:spPr/>
      <dgm:t>
        <a:bodyPr/>
        <a:lstStyle/>
        <a:p>
          <a:endParaRPr lang="ro-RO"/>
        </a:p>
      </dgm:t>
    </dgm:pt>
    <dgm:pt modelId="{94618095-AAE1-4374-8947-CD39AEF47847}">
      <dgm:prSet phldrT="[Text]" custT="1"/>
      <dgm:spPr/>
      <dgm:t>
        <a:bodyPr/>
        <a:lstStyle/>
        <a:p>
          <a:r>
            <a:rPr lang="ro-RO" sz="1200" b="1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Construcţia</a:t>
          </a:r>
          <a:r>
            <a:rPr lang="ro-RO" sz="1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/</a:t>
          </a:r>
          <a:r>
            <a:rPr lang="ro-RO" sz="1200" b="1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reconstrucţia</a:t>
          </a:r>
          <a:r>
            <a:rPr lang="ro-RO" sz="1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lacurilor de acumulare a apei ca zone de agrement pentru </a:t>
          </a:r>
          <a:r>
            <a:rPr lang="ro-RO" sz="1200" b="1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populaţie</a:t>
          </a:r>
          <a:r>
            <a:rPr lang="ro-RO" sz="1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200" b="1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şi</a:t>
          </a:r>
          <a:r>
            <a:rPr lang="ro-RO" sz="1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ca rezervă strategică de apă pentru perioadele de secetă ale anului</a:t>
          </a:r>
        </a:p>
      </dgm:t>
    </dgm:pt>
    <dgm:pt modelId="{4C4FB2FD-A3DA-4C73-943D-1B5BA14FAE74}" type="parTrans" cxnId="{03430488-5737-4B6C-A4B8-BFB4835C0033}">
      <dgm:prSet/>
      <dgm:spPr/>
      <dgm:t>
        <a:bodyPr/>
        <a:lstStyle/>
        <a:p>
          <a:endParaRPr lang="ro-RO"/>
        </a:p>
      </dgm:t>
    </dgm:pt>
    <dgm:pt modelId="{5B195F28-6468-43C6-8072-BB16D3D7F0CA}" type="sibTrans" cxnId="{03430488-5737-4B6C-A4B8-BFB4835C0033}">
      <dgm:prSet/>
      <dgm:spPr/>
      <dgm:t>
        <a:bodyPr/>
        <a:lstStyle/>
        <a:p>
          <a:endParaRPr lang="ro-RO"/>
        </a:p>
      </dgm:t>
    </dgm:pt>
    <dgm:pt modelId="{50BDF809-073F-40B4-8060-4B0688A49C24}" type="pres">
      <dgm:prSet presAssocID="{990F6DA4-8F13-4E1D-9290-77BA9DE4FD67}" presName="Name0" presStyleCnt="0">
        <dgm:presLayoutVars>
          <dgm:dir/>
          <dgm:resizeHandles val="exact"/>
        </dgm:presLayoutVars>
      </dgm:prSet>
      <dgm:spPr/>
    </dgm:pt>
    <dgm:pt modelId="{5ABD8D51-5B84-4717-85A8-E5D9A013BF13}" type="pres">
      <dgm:prSet presAssocID="{E107AAF6-C7C0-47B7-97BD-36DD6CE9E0F2}" presName="composite" presStyleCnt="0"/>
      <dgm:spPr/>
    </dgm:pt>
    <dgm:pt modelId="{23B4F8C8-B413-4E85-A5B3-EDBF3285CB78}" type="pres">
      <dgm:prSet presAssocID="{E107AAF6-C7C0-47B7-97BD-36DD6CE9E0F2}" presName="imagSh" presStyleLbl="bgImgPlace1" presStyleIdx="0" presStyleCnt="4" custScaleX="96184" custLinFactNeighborX="18064"/>
      <dgm:spPr>
        <a:blipFill>
          <a:blip xmlns:r="http://schemas.openxmlformats.org/officeDocument/2006/relationships" r:embed="rId1"/>
          <a:srcRect/>
          <a:stretch>
            <a:fillRect l="-43000" r="-43000"/>
          </a:stretch>
        </a:blipFill>
      </dgm:spPr>
    </dgm:pt>
    <dgm:pt modelId="{957AAC3F-BAEA-497A-AE41-4606E02E0C2F}" type="pres">
      <dgm:prSet presAssocID="{E107AAF6-C7C0-47B7-97BD-36DD6CE9E0F2}" presName="txNode" presStyleLbl="node1" presStyleIdx="0" presStyleCnt="4" custScaleX="130858" custScaleY="100000" custLinFactNeighborX="10333" custLinFactNeighborY="29664">
        <dgm:presLayoutVars>
          <dgm:bulletEnabled val="1"/>
        </dgm:presLayoutVars>
      </dgm:prSet>
      <dgm:spPr/>
    </dgm:pt>
    <dgm:pt modelId="{0C5616FE-0317-4E39-BE46-43C6C41AC5A6}" type="pres">
      <dgm:prSet presAssocID="{8F3750B1-F8B9-481B-B46C-EE8ECF01035F}" presName="sibTrans" presStyleLbl="sibTrans2D1" presStyleIdx="0" presStyleCnt="3"/>
      <dgm:spPr/>
    </dgm:pt>
    <dgm:pt modelId="{E868509D-AD51-4773-8DF2-20F10AD4CA41}" type="pres">
      <dgm:prSet presAssocID="{8F3750B1-F8B9-481B-B46C-EE8ECF01035F}" presName="connTx" presStyleLbl="sibTrans2D1" presStyleIdx="0" presStyleCnt="3"/>
      <dgm:spPr/>
    </dgm:pt>
    <dgm:pt modelId="{9E76546B-B91D-4D38-B772-E7326322FE69}" type="pres">
      <dgm:prSet presAssocID="{D7AA3CA4-F78D-407E-AD0C-2D33065CFC83}" presName="composite" presStyleCnt="0"/>
      <dgm:spPr/>
    </dgm:pt>
    <dgm:pt modelId="{035C395C-DE55-44D6-B70C-F88CD1FE928D}" type="pres">
      <dgm:prSet presAssocID="{D7AA3CA4-F78D-407E-AD0C-2D33065CFC83}" presName="imagSh" presStyleLbl="bgImgPlace1" presStyleIdx="1" presStyleCnt="4"/>
      <dgm:spPr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1CDFB231-FA85-49A5-974E-EEDDF1BEBF60}" type="pres">
      <dgm:prSet presAssocID="{D7AA3CA4-F78D-407E-AD0C-2D33065CFC83}" presName="txNode" presStyleLbl="node1" presStyleIdx="1" presStyleCnt="4" custScaleX="146684" custScaleY="116129" custLinFactNeighborX="-148" custLinFactNeighborY="35896">
        <dgm:presLayoutVars>
          <dgm:bulletEnabled val="1"/>
        </dgm:presLayoutVars>
      </dgm:prSet>
      <dgm:spPr/>
    </dgm:pt>
    <dgm:pt modelId="{7050052F-B195-46F5-A490-897D1D34D144}" type="pres">
      <dgm:prSet presAssocID="{9A3DBD9C-045A-410C-8AF9-8D19A97F60CC}" presName="sibTrans" presStyleLbl="sibTrans2D1" presStyleIdx="1" presStyleCnt="3"/>
      <dgm:spPr/>
    </dgm:pt>
    <dgm:pt modelId="{D801B966-93D8-4F13-AE26-64CB6DF8B761}" type="pres">
      <dgm:prSet presAssocID="{9A3DBD9C-045A-410C-8AF9-8D19A97F60CC}" presName="connTx" presStyleLbl="sibTrans2D1" presStyleIdx="1" presStyleCnt="3"/>
      <dgm:spPr/>
    </dgm:pt>
    <dgm:pt modelId="{C5090FB4-C4E5-46E5-A163-B95AE629EA54}" type="pres">
      <dgm:prSet presAssocID="{94618095-AAE1-4374-8947-CD39AEF47847}" presName="composite" presStyleCnt="0"/>
      <dgm:spPr/>
    </dgm:pt>
    <dgm:pt modelId="{B72C043F-0981-4728-AEDB-CF4BB5D29970}" type="pres">
      <dgm:prSet presAssocID="{94618095-AAE1-4374-8947-CD39AEF47847}" presName="imagSh" presStyleLbl="bgImgPlace1" presStyleIdx="2" presStyleCnt="4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2DBC2438-77E7-4A13-BD4C-CD295BB78816}" type="pres">
      <dgm:prSet presAssocID="{94618095-AAE1-4374-8947-CD39AEF47847}" presName="txNode" presStyleLbl="node1" presStyleIdx="2" presStyleCnt="4" custScaleX="158273" custScaleY="126561" custLinFactNeighborX="-490" custLinFactNeighborY="28381">
        <dgm:presLayoutVars>
          <dgm:bulletEnabled val="1"/>
        </dgm:presLayoutVars>
      </dgm:prSet>
      <dgm:spPr/>
    </dgm:pt>
    <dgm:pt modelId="{3B933E45-A93F-4BE4-A79F-BD686F14E18B}" type="pres">
      <dgm:prSet presAssocID="{5B195F28-6468-43C6-8072-BB16D3D7F0CA}" presName="sibTrans" presStyleLbl="sibTrans2D1" presStyleIdx="2" presStyleCnt="3"/>
      <dgm:spPr/>
    </dgm:pt>
    <dgm:pt modelId="{1DFB1B59-2940-4DB6-BA27-AA19C30777E8}" type="pres">
      <dgm:prSet presAssocID="{5B195F28-6468-43C6-8072-BB16D3D7F0CA}" presName="connTx" presStyleLbl="sibTrans2D1" presStyleIdx="2" presStyleCnt="3"/>
      <dgm:spPr/>
    </dgm:pt>
    <dgm:pt modelId="{032D0D9B-E6F5-4BC3-A86D-1514BD269919}" type="pres">
      <dgm:prSet presAssocID="{D49F6EF4-0103-428A-87D0-C1C2E401F239}" presName="composite" presStyleCnt="0"/>
      <dgm:spPr/>
    </dgm:pt>
    <dgm:pt modelId="{8A4D0142-B8A6-4457-8766-2C9064D0B287}" type="pres">
      <dgm:prSet presAssocID="{D49F6EF4-0103-428A-87D0-C1C2E401F239}" presName="imagSh" presStyleLbl="b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DE406BE-0592-414E-B7D5-3B17BAABDA4C}" type="pres">
      <dgm:prSet presAssocID="{D49F6EF4-0103-428A-87D0-C1C2E401F239}" presName="txNode" presStyleLbl="node1" presStyleIdx="3" presStyleCnt="4" custScaleX="147079" custScaleY="105867" custLinFactNeighborX="-4860" custLinFactNeighborY="29755">
        <dgm:presLayoutVars>
          <dgm:bulletEnabled val="1"/>
        </dgm:presLayoutVars>
      </dgm:prSet>
      <dgm:spPr/>
    </dgm:pt>
  </dgm:ptLst>
  <dgm:cxnLst>
    <dgm:cxn modelId="{CE723500-89BD-4C31-B74E-B2C2EDCC18A3}" type="presOf" srcId="{9A3DBD9C-045A-410C-8AF9-8D19A97F60CC}" destId="{D801B966-93D8-4F13-AE26-64CB6DF8B761}" srcOrd="1" destOrd="0" presId="urn:microsoft.com/office/officeart/2005/8/layout/hProcess10"/>
    <dgm:cxn modelId="{84FC2209-16DD-48C7-89C2-88FA17E0BB73}" srcId="{990F6DA4-8F13-4E1D-9290-77BA9DE4FD67}" destId="{D49F6EF4-0103-428A-87D0-C1C2E401F239}" srcOrd="3" destOrd="0" parTransId="{A306AE26-1FE3-48E0-BE7E-F472BA24E39C}" sibTransId="{C4AB5D7F-F144-45E8-99C5-C0F414B73524}"/>
    <dgm:cxn modelId="{2B281132-E7C1-47E0-88E0-297679EEF077}" type="presOf" srcId="{D49F6EF4-0103-428A-87D0-C1C2E401F239}" destId="{9DE406BE-0592-414E-B7D5-3B17BAABDA4C}" srcOrd="0" destOrd="0" presId="urn:microsoft.com/office/officeart/2005/8/layout/hProcess10"/>
    <dgm:cxn modelId="{89B66F5B-7504-4A47-A101-6D7D51F673FA}" type="presOf" srcId="{D7AA3CA4-F78D-407E-AD0C-2D33065CFC83}" destId="{1CDFB231-FA85-49A5-974E-EEDDF1BEBF60}" srcOrd="0" destOrd="0" presId="urn:microsoft.com/office/officeart/2005/8/layout/hProcess10"/>
    <dgm:cxn modelId="{87336144-738E-45B0-B7AB-D548B294043A}" type="presOf" srcId="{94618095-AAE1-4374-8947-CD39AEF47847}" destId="{2DBC2438-77E7-4A13-BD4C-CD295BB78816}" srcOrd="0" destOrd="0" presId="urn:microsoft.com/office/officeart/2005/8/layout/hProcess10"/>
    <dgm:cxn modelId="{6F185B52-D10B-4496-A86A-1BE2BD6A6AD3}" type="presOf" srcId="{8F3750B1-F8B9-481B-B46C-EE8ECF01035F}" destId="{0C5616FE-0317-4E39-BE46-43C6C41AC5A6}" srcOrd="0" destOrd="0" presId="urn:microsoft.com/office/officeart/2005/8/layout/hProcess10"/>
    <dgm:cxn modelId="{03430488-5737-4B6C-A4B8-BFB4835C0033}" srcId="{990F6DA4-8F13-4E1D-9290-77BA9DE4FD67}" destId="{94618095-AAE1-4374-8947-CD39AEF47847}" srcOrd="2" destOrd="0" parTransId="{4C4FB2FD-A3DA-4C73-943D-1B5BA14FAE74}" sibTransId="{5B195F28-6468-43C6-8072-BB16D3D7F0CA}"/>
    <dgm:cxn modelId="{0182E98F-6B3C-49DD-ADA1-CAA5EBC1D613}" type="presOf" srcId="{8F3750B1-F8B9-481B-B46C-EE8ECF01035F}" destId="{E868509D-AD51-4773-8DF2-20F10AD4CA41}" srcOrd="1" destOrd="0" presId="urn:microsoft.com/office/officeart/2005/8/layout/hProcess10"/>
    <dgm:cxn modelId="{613B98A2-86BD-478E-8156-D6DE775A3B14}" type="presOf" srcId="{990F6DA4-8F13-4E1D-9290-77BA9DE4FD67}" destId="{50BDF809-073F-40B4-8060-4B0688A49C24}" srcOrd="0" destOrd="0" presId="urn:microsoft.com/office/officeart/2005/8/layout/hProcess10"/>
    <dgm:cxn modelId="{86C6F3B5-AA57-42CD-9824-9BB02854E901}" type="presOf" srcId="{9A3DBD9C-045A-410C-8AF9-8D19A97F60CC}" destId="{7050052F-B195-46F5-A490-897D1D34D144}" srcOrd="0" destOrd="0" presId="urn:microsoft.com/office/officeart/2005/8/layout/hProcess10"/>
    <dgm:cxn modelId="{4C5857B9-4B1F-4F39-A9EA-AD902D929A98}" srcId="{990F6DA4-8F13-4E1D-9290-77BA9DE4FD67}" destId="{D7AA3CA4-F78D-407E-AD0C-2D33065CFC83}" srcOrd="1" destOrd="0" parTransId="{6D7DF0CE-7223-46EF-ABEA-D314D39C8350}" sibTransId="{9A3DBD9C-045A-410C-8AF9-8D19A97F60CC}"/>
    <dgm:cxn modelId="{3E8BB0BA-BF5F-4C83-90EF-12555A4D7D81}" srcId="{990F6DA4-8F13-4E1D-9290-77BA9DE4FD67}" destId="{E107AAF6-C7C0-47B7-97BD-36DD6CE9E0F2}" srcOrd="0" destOrd="0" parTransId="{6E623B83-ADA8-4032-9BCF-F2F5D4652B90}" sibTransId="{8F3750B1-F8B9-481B-B46C-EE8ECF01035F}"/>
    <dgm:cxn modelId="{EE299DD2-E5FB-45A2-8011-471292E3F657}" type="presOf" srcId="{E107AAF6-C7C0-47B7-97BD-36DD6CE9E0F2}" destId="{957AAC3F-BAEA-497A-AE41-4606E02E0C2F}" srcOrd="0" destOrd="0" presId="urn:microsoft.com/office/officeart/2005/8/layout/hProcess10"/>
    <dgm:cxn modelId="{D5EE7BE8-5E82-4689-AA28-2043ECAEFECE}" type="presOf" srcId="{5B195F28-6468-43C6-8072-BB16D3D7F0CA}" destId="{3B933E45-A93F-4BE4-A79F-BD686F14E18B}" srcOrd="0" destOrd="0" presId="urn:microsoft.com/office/officeart/2005/8/layout/hProcess10"/>
    <dgm:cxn modelId="{510CB5FF-39FF-4599-A55B-62D62E623BB7}" type="presOf" srcId="{5B195F28-6468-43C6-8072-BB16D3D7F0CA}" destId="{1DFB1B59-2940-4DB6-BA27-AA19C30777E8}" srcOrd="1" destOrd="0" presId="urn:microsoft.com/office/officeart/2005/8/layout/hProcess10"/>
    <dgm:cxn modelId="{E8311124-8481-475E-8E01-AED2C81D5866}" type="presParOf" srcId="{50BDF809-073F-40B4-8060-4B0688A49C24}" destId="{5ABD8D51-5B84-4717-85A8-E5D9A013BF13}" srcOrd="0" destOrd="0" presId="urn:microsoft.com/office/officeart/2005/8/layout/hProcess10"/>
    <dgm:cxn modelId="{29F3D4EB-7665-4624-ADE0-6B5521A2B080}" type="presParOf" srcId="{5ABD8D51-5B84-4717-85A8-E5D9A013BF13}" destId="{23B4F8C8-B413-4E85-A5B3-EDBF3285CB78}" srcOrd="0" destOrd="0" presId="urn:microsoft.com/office/officeart/2005/8/layout/hProcess10"/>
    <dgm:cxn modelId="{CCE9C253-9C95-489A-B0DF-58C495D31985}" type="presParOf" srcId="{5ABD8D51-5B84-4717-85A8-E5D9A013BF13}" destId="{957AAC3F-BAEA-497A-AE41-4606E02E0C2F}" srcOrd="1" destOrd="0" presId="urn:microsoft.com/office/officeart/2005/8/layout/hProcess10"/>
    <dgm:cxn modelId="{2191D087-F822-4348-9DD9-74868D734349}" type="presParOf" srcId="{50BDF809-073F-40B4-8060-4B0688A49C24}" destId="{0C5616FE-0317-4E39-BE46-43C6C41AC5A6}" srcOrd="1" destOrd="0" presId="urn:microsoft.com/office/officeart/2005/8/layout/hProcess10"/>
    <dgm:cxn modelId="{1DB30C0F-E842-411A-A631-A30A6EDFDA7E}" type="presParOf" srcId="{0C5616FE-0317-4E39-BE46-43C6C41AC5A6}" destId="{E868509D-AD51-4773-8DF2-20F10AD4CA41}" srcOrd="0" destOrd="0" presId="urn:microsoft.com/office/officeart/2005/8/layout/hProcess10"/>
    <dgm:cxn modelId="{F40549E2-A14B-4F97-B0EC-F698F19BD561}" type="presParOf" srcId="{50BDF809-073F-40B4-8060-4B0688A49C24}" destId="{9E76546B-B91D-4D38-B772-E7326322FE69}" srcOrd="2" destOrd="0" presId="urn:microsoft.com/office/officeart/2005/8/layout/hProcess10"/>
    <dgm:cxn modelId="{2E6690E3-6460-47A1-8751-6504B06B533E}" type="presParOf" srcId="{9E76546B-B91D-4D38-B772-E7326322FE69}" destId="{035C395C-DE55-44D6-B70C-F88CD1FE928D}" srcOrd="0" destOrd="0" presId="urn:microsoft.com/office/officeart/2005/8/layout/hProcess10"/>
    <dgm:cxn modelId="{D83F84C3-0B62-437B-A9D7-C84F88239D70}" type="presParOf" srcId="{9E76546B-B91D-4D38-B772-E7326322FE69}" destId="{1CDFB231-FA85-49A5-974E-EEDDF1BEBF60}" srcOrd="1" destOrd="0" presId="urn:microsoft.com/office/officeart/2005/8/layout/hProcess10"/>
    <dgm:cxn modelId="{49019AE3-A802-46EC-A2B5-4985AB330560}" type="presParOf" srcId="{50BDF809-073F-40B4-8060-4B0688A49C24}" destId="{7050052F-B195-46F5-A490-897D1D34D144}" srcOrd="3" destOrd="0" presId="urn:microsoft.com/office/officeart/2005/8/layout/hProcess10"/>
    <dgm:cxn modelId="{B826FFCB-F704-4616-8CBD-21EF8B90FE20}" type="presParOf" srcId="{7050052F-B195-46F5-A490-897D1D34D144}" destId="{D801B966-93D8-4F13-AE26-64CB6DF8B761}" srcOrd="0" destOrd="0" presId="urn:microsoft.com/office/officeart/2005/8/layout/hProcess10"/>
    <dgm:cxn modelId="{A1AC2331-3C32-44FD-978A-820B295788F5}" type="presParOf" srcId="{50BDF809-073F-40B4-8060-4B0688A49C24}" destId="{C5090FB4-C4E5-46E5-A163-B95AE629EA54}" srcOrd="4" destOrd="0" presId="urn:microsoft.com/office/officeart/2005/8/layout/hProcess10"/>
    <dgm:cxn modelId="{4281BE1B-5DF6-451E-AA28-C7535C427180}" type="presParOf" srcId="{C5090FB4-C4E5-46E5-A163-B95AE629EA54}" destId="{B72C043F-0981-4728-AEDB-CF4BB5D29970}" srcOrd="0" destOrd="0" presId="urn:microsoft.com/office/officeart/2005/8/layout/hProcess10"/>
    <dgm:cxn modelId="{D1AF185B-9EC6-4FF1-850E-FCDB99A376F3}" type="presParOf" srcId="{C5090FB4-C4E5-46E5-A163-B95AE629EA54}" destId="{2DBC2438-77E7-4A13-BD4C-CD295BB78816}" srcOrd="1" destOrd="0" presId="urn:microsoft.com/office/officeart/2005/8/layout/hProcess10"/>
    <dgm:cxn modelId="{2DB17DFE-697D-494B-885D-0EFC8B1BD08B}" type="presParOf" srcId="{50BDF809-073F-40B4-8060-4B0688A49C24}" destId="{3B933E45-A93F-4BE4-A79F-BD686F14E18B}" srcOrd="5" destOrd="0" presId="urn:microsoft.com/office/officeart/2005/8/layout/hProcess10"/>
    <dgm:cxn modelId="{7764DC2F-D412-4E59-B480-56F180947262}" type="presParOf" srcId="{3B933E45-A93F-4BE4-A79F-BD686F14E18B}" destId="{1DFB1B59-2940-4DB6-BA27-AA19C30777E8}" srcOrd="0" destOrd="0" presId="urn:microsoft.com/office/officeart/2005/8/layout/hProcess10"/>
    <dgm:cxn modelId="{38BA7189-E801-47FE-A443-2B9FC08FB3B1}" type="presParOf" srcId="{50BDF809-073F-40B4-8060-4B0688A49C24}" destId="{032D0D9B-E6F5-4BC3-A86D-1514BD269919}" srcOrd="6" destOrd="0" presId="urn:microsoft.com/office/officeart/2005/8/layout/hProcess10"/>
    <dgm:cxn modelId="{D603B1F5-D3FF-4E31-AB2E-2D3D61A1A13B}" type="presParOf" srcId="{032D0D9B-E6F5-4BC3-A86D-1514BD269919}" destId="{8A4D0142-B8A6-4457-8766-2C9064D0B287}" srcOrd="0" destOrd="0" presId="urn:microsoft.com/office/officeart/2005/8/layout/hProcess10"/>
    <dgm:cxn modelId="{708B1ED2-7A1C-475A-A78F-F2E38012D416}" type="presParOf" srcId="{032D0D9B-E6F5-4BC3-A86D-1514BD269919}" destId="{9DE406BE-0592-414E-B7D5-3B17BAABDA4C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26A3D68-F3B6-4A65-83B6-D54841A2B52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D449DE-F913-408F-9C75-410E3F1D294A}">
      <dgm:prSet custT="1"/>
      <dgm:spPr/>
      <dgm:t>
        <a:bodyPr/>
        <a:lstStyle/>
        <a:p>
          <a:pPr algn="ctr" rtl="0"/>
          <a:endParaRPr lang="ro-RO" sz="14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producerea, prelucrarea sau comercializarea produselor din sectorul vitivinicol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1A323-4EDF-4252-B8E1-0C1E955B8786}" type="parTrans" cxnId="{80BD5F5F-857A-4278-A652-FE70E4A36266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815B1C78-073E-42C4-A249-740D707172C9}" type="sibTrans" cxnId="{80BD5F5F-857A-4278-A652-FE70E4A36266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30BF3284-D678-4F4F-9251-084D074ECF8C}">
      <dgm:prSet custT="1"/>
      <dgm:spPr/>
      <dgm:t>
        <a:bodyPr/>
        <a:lstStyle/>
        <a:p>
          <a:pPr rtl="0"/>
          <a:endParaRPr lang="ro-RO" sz="14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producerea, prelucrarea sau comercializarea produselor din sectorul vegetal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03821-191F-4E38-8B0C-4FAA587E201E}" type="parTrans" cxnId="{04F67FF0-5F1E-4B55-9ED1-1AEB074CFE8E}">
      <dgm:prSet/>
      <dgm:spPr/>
      <dgm:t>
        <a:bodyPr/>
        <a:lstStyle/>
        <a:p>
          <a:endParaRPr lang="ro-RO" b="1" i="1">
            <a:solidFill>
              <a:schemeClr val="tx1"/>
            </a:solidFill>
          </a:endParaRPr>
        </a:p>
      </dgm:t>
    </dgm:pt>
    <dgm:pt modelId="{FD27CEAF-78EC-4A98-8C14-8DB2F74403CB}" type="sibTrans" cxnId="{04F67FF0-5F1E-4B55-9ED1-1AEB074CFE8E}">
      <dgm:prSet/>
      <dgm:spPr/>
      <dgm:t>
        <a:bodyPr/>
        <a:lstStyle/>
        <a:p>
          <a:endParaRPr lang="ro-RO" b="1" i="1">
            <a:solidFill>
              <a:schemeClr val="tx1"/>
            </a:solidFill>
          </a:endParaRPr>
        </a:p>
      </dgm:t>
    </dgm:pt>
    <dgm:pt modelId="{33F440D4-647F-4BDB-82F1-EA0041200013}">
      <dgm:prSet custT="1"/>
      <dgm:spPr/>
      <dgm:t>
        <a:bodyPr/>
        <a:lstStyle/>
        <a:p>
          <a:pPr rtl="0"/>
          <a:endParaRPr lang="ro-RO" sz="14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producerea, prelucrarea sau comercializarea produselor din sectorul zootehnic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212239-1C90-4C43-8F93-8771A684558B}" type="parTrans" cxnId="{D8D714F4-B171-43DB-8C9C-E8667E47594D}">
      <dgm:prSet/>
      <dgm:spPr/>
      <dgm:t>
        <a:bodyPr/>
        <a:lstStyle/>
        <a:p>
          <a:endParaRPr lang="ro-RO" b="1" i="1">
            <a:solidFill>
              <a:schemeClr val="tx1"/>
            </a:solidFill>
          </a:endParaRPr>
        </a:p>
      </dgm:t>
    </dgm:pt>
    <dgm:pt modelId="{D016C6F4-FF22-4E6E-9173-77AA263D4910}" type="sibTrans" cxnId="{D8D714F4-B171-43DB-8C9C-E8667E47594D}">
      <dgm:prSet/>
      <dgm:spPr/>
      <dgm:t>
        <a:bodyPr/>
        <a:lstStyle/>
        <a:p>
          <a:endParaRPr lang="ro-RO" b="1" i="1">
            <a:solidFill>
              <a:schemeClr val="tx1"/>
            </a:solidFill>
          </a:endParaRPr>
        </a:p>
      </dgm:t>
    </dgm:pt>
    <dgm:pt modelId="{57B0DB07-7DA9-470D-9CE6-D959D3982BB7}" type="pres">
      <dgm:prSet presAssocID="{626A3D68-F3B6-4A65-83B6-D54841A2B52E}" presName="Name0" presStyleCnt="0">
        <dgm:presLayoutVars>
          <dgm:dir/>
          <dgm:resizeHandles val="exact"/>
        </dgm:presLayoutVars>
      </dgm:prSet>
      <dgm:spPr/>
    </dgm:pt>
    <dgm:pt modelId="{ECE2A4E8-9E28-441C-8C67-FF11E1A28B3A}" type="pres">
      <dgm:prSet presAssocID="{10D449DE-F913-408F-9C75-410E3F1D294A}" presName="compNode" presStyleCnt="0"/>
      <dgm:spPr/>
    </dgm:pt>
    <dgm:pt modelId="{C437176C-289C-4585-8FBE-04AE6A15BE7A}" type="pres">
      <dgm:prSet presAssocID="{10D449DE-F913-408F-9C75-410E3F1D294A}" presName="pictRect" presStyleLbl="node1" presStyleIdx="0" presStyleCnt="3" custScaleY="78981" custLinFactNeighborX="-92" custLinFactNeighborY="-2270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40BD740-431A-47D7-883C-4878006D16D9}" type="pres">
      <dgm:prSet presAssocID="{10D449DE-F913-408F-9C75-410E3F1D294A}" presName="textRect" presStyleLbl="revTx" presStyleIdx="0" presStyleCnt="3" custScaleX="94483" custScaleY="103471" custLinFactNeighborX="-2181" custLinFactNeighborY="-65102">
        <dgm:presLayoutVars>
          <dgm:bulletEnabled val="1"/>
        </dgm:presLayoutVars>
      </dgm:prSet>
      <dgm:spPr/>
    </dgm:pt>
    <dgm:pt modelId="{003E2BF9-8D79-4C2D-9D21-E6583BCB16FD}" type="pres">
      <dgm:prSet presAssocID="{815B1C78-073E-42C4-A249-740D707172C9}" presName="sibTrans" presStyleLbl="sibTrans2D1" presStyleIdx="0" presStyleCnt="0"/>
      <dgm:spPr/>
    </dgm:pt>
    <dgm:pt modelId="{928C2EC6-B45C-41E0-8706-BDCFFB2AD5EC}" type="pres">
      <dgm:prSet presAssocID="{30BF3284-D678-4F4F-9251-084D074ECF8C}" presName="compNode" presStyleCnt="0"/>
      <dgm:spPr/>
    </dgm:pt>
    <dgm:pt modelId="{6D310A1A-56D4-4E24-AC79-DA4ED7087517}" type="pres">
      <dgm:prSet presAssocID="{30BF3284-D678-4F4F-9251-084D074ECF8C}" presName="pictRect" presStyleLbl="node1" presStyleIdx="1" presStyleCnt="3" custScaleY="72187" custLinFactNeighborX="5310" custLinFactNeighborY="-19224"/>
      <dgm:spPr>
        <a:blipFill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4F4ED21D-AAEB-4A3D-BE9D-25F1E936EB3B}" type="pres">
      <dgm:prSet presAssocID="{30BF3284-D678-4F4F-9251-084D074ECF8C}" presName="textRect" presStyleLbl="revTx" presStyleIdx="1" presStyleCnt="3" custLinFactNeighborX="5310" custLinFactNeighborY="-62815">
        <dgm:presLayoutVars>
          <dgm:bulletEnabled val="1"/>
        </dgm:presLayoutVars>
      </dgm:prSet>
      <dgm:spPr/>
    </dgm:pt>
    <dgm:pt modelId="{D29C80C6-F56A-42ED-8353-29F2BFC1F44B}" type="pres">
      <dgm:prSet presAssocID="{FD27CEAF-78EC-4A98-8C14-8DB2F74403CB}" presName="sibTrans" presStyleLbl="sibTrans2D1" presStyleIdx="0" presStyleCnt="0"/>
      <dgm:spPr/>
    </dgm:pt>
    <dgm:pt modelId="{4BB9B2DA-236F-44DB-9622-3068E0F12585}" type="pres">
      <dgm:prSet presAssocID="{33F440D4-647F-4BDB-82F1-EA0041200013}" presName="compNode" presStyleCnt="0"/>
      <dgm:spPr/>
    </dgm:pt>
    <dgm:pt modelId="{B0A2666B-53D8-46EC-A5C9-6A967D4A1F91}" type="pres">
      <dgm:prSet presAssocID="{33F440D4-647F-4BDB-82F1-EA0041200013}" presName="pictRect" presStyleLbl="node1" presStyleIdx="2" presStyleCnt="3" custScaleY="74575" custLinFactNeighborX="2544" custLinFactNeighborY="-18355"/>
      <dgm:spPr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BF9B2DB3-716D-49C8-8A92-795564563B2D}" type="pres">
      <dgm:prSet presAssocID="{33F440D4-647F-4BDB-82F1-EA0041200013}" presName="textRect" presStyleLbl="revTx" presStyleIdx="2" presStyleCnt="3" custScaleX="105024" custLinFactNeighborX="92" custLinFactNeighborY="-59121">
        <dgm:presLayoutVars>
          <dgm:bulletEnabled val="1"/>
        </dgm:presLayoutVars>
      </dgm:prSet>
      <dgm:spPr/>
    </dgm:pt>
  </dgm:ptLst>
  <dgm:cxnLst>
    <dgm:cxn modelId="{5FE4F301-A23D-48DD-894D-5B1ABCDEE4B1}" type="presOf" srcId="{10D449DE-F913-408F-9C75-410E3F1D294A}" destId="{440BD740-431A-47D7-883C-4878006D16D9}" srcOrd="0" destOrd="0" presId="urn:microsoft.com/office/officeart/2005/8/layout/pList1"/>
    <dgm:cxn modelId="{80BD5F5F-857A-4278-A652-FE70E4A36266}" srcId="{626A3D68-F3B6-4A65-83B6-D54841A2B52E}" destId="{10D449DE-F913-408F-9C75-410E3F1D294A}" srcOrd="0" destOrd="0" parTransId="{1B81A323-4EDF-4252-B8E1-0C1E955B8786}" sibTransId="{815B1C78-073E-42C4-A249-740D707172C9}"/>
    <dgm:cxn modelId="{3385AC4C-5B63-4E0E-A4FD-04C6AE8054CE}" type="presOf" srcId="{FD27CEAF-78EC-4A98-8C14-8DB2F74403CB}" destId="{D29C80C6-F56A-42ED-8353-29F2BFC1F44B}" srcOrd="0" destOrd="0" presId="urn:microsoft.com/office/officeart/2005/8/layout/pList1"/>
    <dgm:cxn modelId="{42EF4FA7-130A-43FF-A756-B72D21A185EE}" type="presOf" srcId="{30BF3284-D678-4F4F-9251-084D074ECF8C}" destId="{4F4ED21D-AAEB-4A3D-BE9D-25F1E936EB3B}" srcOrd="0" destOrd="0" presId="urn:microsoft.com/office/officeart/2005/8/layout/pList1"/>
    <dgm:cxn modelId="{6CA5E4AE-5302-410A-8C37-78EE431A2369}" type="presOf" srcId="{626A3D68-F3B6-4A65-83B6-D54841A2B52E}" destId="{57B0DB07-7DA9-470D-9CE6-D959D3982BB7}" srcOrd="0" destOrd="0" presId="urn:microsoft.com/office/officeart/2005/8/layout/pList1"/>
    <dgm:cxn modelId="{77C281AF-40BF-4065-B610-9C4A2EB4EB22}" type="presOf" srcId="{815B1C78-073E-42C4-A249-740D707172C9}" destId="{003E2BF9-8D79-4C2D-9D21-E6583BCB16FD}" srcOrd="0" destOrd="0" presId="urn:microsoft.com/office/officeart/2005/8/layout/pList1"/>
    <dgm:cxn modelId="{8AD08FBE-BC8C-4F8D-A317-76257D7FDAEF}" type="presOf" srcId="{33F440D4-647F-4BDB-82F1-EA0041200013}" destId="{BF9B2DB3-716D-49C8-8A92-795564563B2D}" srcOrd="0" destOrd="0" presId="urn:microsoft.com/office/officeart/2005/8/layout/pList1"/>
    <dgm:cxn modelId="{04F67FF0-5F1E-4B55-9ED1-1AEB074CFE8E}" srcId="{626A3D68-F3B6-4A65-83B6-D54841A2B52E}" destId="{30BF3284-D678-4F4F-9251-084D074ECF8C}" srcOrd="1" destOrd="0" parTransId="{B0303821-191F-4E38-8B0C-4FAA587E201E}" sibTransId="{FD27CEAF-78EC-4A98-8C14-8DB2F74403CB}"/>
    <dgm:cxn modelId="{D8D714F4-B171-43DB-8C9C-E8667E47594D}" srcId="{626A3D68-F3B6-4A65-83B6-D54841A2B52E}" destId="{33F440D4-647F-4BDB-82F1-EA0041200013}" srcOrd="2" destOrd="0" parTransId="{38212239-1C90-4C43-8F93-8771A684558B}" sibTransId="{D016C6F4-FF22-4E6E-9173-77AA263D4910}"/>
    <dgm:cxn modelId="{E152EE71-5955-4CAF-B58B-F9A6EF215DC7}" type="presParOf" srcId="{57B0DB07-7DA9-470D-9CE6-D959D3982BB7}" destId="{ECE2A4E8-9E28-441C-8C67-FF11E1A28B3A}" srcOrd="0" destOrd="0" presId="urn:microsoft.com/office/officeart/2005/8/layout/pList1"/>
    <dgm:cxn modelId="{B873F54A-CAF9-444D-8356-CF237C80B99F}" type="presParOf" srcId="{ECE2A4E8-9E28-441C-8C67-FF11E1A28B3A}" destId="{C437176C-289C-4585-8FBE-04AE6A15BE7A}" srcOrd="0" destOrd="0" presId="urn:microsoft.com/office/officeart/2005/8/layout/pList1"/>
    <dgm:cxn modelId="{C2064937-8DF5-4C26-B83D-7748ECCAAFB8}" type="presParOf" srcId="{ECE2A4E8-9E28-441C-8C67-FF11E1A28B3A}" destId="{440BD740-431A-47D7-883C-4878006D16D9}" srcOrd="1" destOrd="0" presId="urn:microsoft.com/office/officeart/2005/8/layout/pList1"/>
    <dgm:cxn modelId="{68C239AF-44CF-41A7-84CF-8A490423BBE6}" type="presParOf" srcId="{57B0DB07-7DA9-470D-9CE6-D959D3982BB7}" destId="{003E2BF9-8D79-4C2D-9D21-E6583BCB16FD}" srcOrd="1" destOrd="0" presId="urn:microsoft.com/office/officeart/2005/8/layout/pList1"/>
    <dgm:cxn modelId="{2E37230E-98D3-4FA7-A180-AA1D05AB3272}" type="presParOf" srcId="{57B0DB07-7DA9-470D-9CE6-D959D3982BB7}" destId="{928C2EC6-B45C-41E0-8706-BDCFFB2AD5EC}" srcOrd="2" destOrd="0" presId="urn:microsoft.com/office/officeart/2005/8/layout/pList1"/>
    <dgm:cxn modelId="{0912041F-16F6-4ABF-9EAD-13873482E185}" type="presParOf" srcId="{928C2EC6-B45C-41E0-8706-BDCFFB2AD5EC}" destId="{6D310A1A-56D4-4E24-AC79-DA4ED7087517}" srcOrd="0" destOrd="0" presId="urn:microsoft.com/office/officeart/2005/8/layout/pList1"/>
    <dgm:cxn modelId="{7B5AC71C-48B8-463A-9DB8-E2483E4DD74E}" type="presParOf" srcId="{928C2EC6-B45C-41E0-8706-BDCFFB2AD5EC}" destId="{4F4ED21D-AAEB-4A3D-BE9D-25F1E936EB3B}" srcOrd="1" destOrd="0" presId="urn:microsoft.com/office/officeart/2005/8/layout/pList1"/>
    <dgm:cxn modelId="{A990C0DE-1A55-44D8-8157-96DD6188F238}" type="presParOf" srcId="{57B0DB07-7DA9-470D-9CE6-D959D3982BB7}" destId="{D29C80C6-F56A-42ED-8353-29F2BFC1F44B}" srcOrd="3" destOrd="0" presId="urn:microsoft.com/office/officeart/2005/8/layout/pList1"/>
    <dgm:cxn modelId="{4C87DB85-82A7-4554-AA0E-3DF3632F2335}" type="presParOf" srcId="{57B0DB07-7DA9-470D-9CE6-D959D3982BB7}" destId="{4BB9B2DA-236F-44DB-9622-3068E0F12585}" srcOrd="4" destOrd="0" presId="urn:microsoft.com/office/officeart/2005/8/layout/pList1"/>
    <dgm:cxn modelId="{BA806F43-1BEC-4DC0-9E3E-D07103BAE7F3}" type="presParOf" srcId="{4BB9B2DA-236F-44DB-9622-3068E0F12585}" destId="{B0A2666B-53D8-46EC-A5C9-6A967D4A1F91}" srcOrd="0" destOrd="0" presId="urn:microsoft.com/office/officeart/2005/8/layout/pList1"/>
    <dgm:cxn modelId="{AA53440F-FDD8-4847-A90C-DC79456975AA}" type="presParOf" srcId="{4BB9B2DA-236F-44DB-9622-3068E0F12585}" destId="{BF9B2DB3-716D-49C8-8A92-795564563B2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BC34E94-2D3D-4A73-BEB9-41D62A80202D}" type="doc">
      <dgm:prSet loTypeId="urn:microsoft.com/office/officeart/2005/8/layout/hList6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830F0CD-14B8-4346-A526-2EA2612BCC9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endParaRPr lang="ro-MD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algn="l"/>
          <a:r>
            <a:rPr lang="ro-MD" sz="1600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D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MD" sz="20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Producerea pe teren protejat 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Înființarea sau modernizarea plantațiilor perene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Dezvoltarea infrastructurii de producere, prelucrare primară/finită sau comercializare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Instalații pentru producerea energiei din surse regenerabile</a:t>
          </a:r>
        </a:p>
        <a:p>
          <a:pPr algn="l"/>
          <a:endParaRPr lang="ru-RU" sz="1800" dirty="0"/>
        </a:p>
      </dgm:t>
    </dgm:pt>
    <dgm:pt modelId="{A47FBFE8-5E81-43C9-A9B2-8FF06799CAF5}" type="parTrans" cxnId="{2BD19EF4-4199-4C54-8509-56712C57375C}">
      <dgm:prSet/>
      <dgm:spPr/>
      <dgm:t>
        <a:bodyPr/>
        <a:lstStyle/>
        <a:p>
          <a:endParaRPr lang="ru-RU"/>
        </a:p>
      </dgm:t>
    </dgm:pt>
    <dgm:pt modelId="{D7060541-2AFF-433C-8B98-62FDCB3806BE}" type="sibTrans" cxnId="{2BD19EF4-4199-4C54-8509-56712C57375C}">
      <dgm:prSet/>
      <dgm:spPr/>
      <dgm:t>
        <a:bodyPr/>
        <a:lstStyle/>
        <a:p>
          <a:endParaRPr lang="ru-RU"/>
        </a:p>
      </dgm:t>
    </dgm:pt>
    <dgm:pt modelId="{8F58F831-2545-4F3C-83EE-DE4F4BA2D972}" type="pres">
      <dgm:prSet presAssocID="{FBC34E94-2D3D-4A73-BEB9-41D62A80202D}" presName="Name0" presStyleCnt="0">
        <dgm:presLayoutVars>
          <dgm:dir/>
          <dgm:resizeHandles val="exact"/>
        </dgm:presLayoutVars>
      </dgm:prSet>
      <dgm:spPr/>
    </dgm:pt>
    <dgm:pt modelId="{57446DF6-3127-4BF0-BEDF-F1D9F57D998E}" type="pres">
      <dgm:prSet presAssocID="{0830F0CD-14B8-4346-A526-2EA2612BCC98}" presName="node" presStyleLbl="node1" presStyleIdx="0" presStyleCnt="1" custScaleX="100098" custLinFactNeighborX="-49" custLinFactNeighborY="-5183">
        <dgm:presLayoutVars>
          <dgm:bulletEnabled val="1"/>
        </dgm:presLayoutVars>
      </dgm:prSet>
      <dgm:spPr/>
    </dgm:pt>
  </dgm:ptLst>
  <dgm:cxnLst>
    <dgm:cxn modelId="{D7F2A41B-5B35-440E-B480-7A36B1425572}" type="presOf" srcId="{0830F0CD-14B8-4346-A526-2EA2612BCC98}" destId="{57446DF6-3127-4BF0-BEDF-F1D9F57D998E}" srcOrd="0" destOrd="0" presId="urn:microsoft.com/office/officeart/2005/8/layout/hList6"/>
    <dgm:cxn modelId="{BA6A1ABF-875D-4BE0-88C6-0B363AFAB662}" type="presOf" srcId="{FBC34E94-2D3D-4A73-BEB9-41D62A80202D}" destId="{8F58F831-2545-4F3C-83EE-DE4F4BA2D972}" srcOrd="0" destOrd="0" presId="urn:microsoft.com/office/officeart/2005/8/layout/hList6"/>
    <dgm:cxn modelId="{2BD19EF4-4199-4C54-8509-56712C57375C}" srcId="{FBC34E94-2D3D-4A73-BEB9-41D62A80202D}" destId="{0830F0CD-14B8-4346-A526-2EA2612BCC98}" srcOrd="0" destOrd="0" parTransId="{A47FBFE8-5E81-43C9-A9B2-8FF06799CAF5}" sibTransId="{D7060541-2AFF-433C-8B98-62FDCB3806BE}"/>
    <dgm:cxn modelId="{B5BD61C1-48DE-43FC-95D8-3F6CF56AA624}" type="presParOf" srcId="{8F58F831-2545-4F3C-83EE-DE4F4BA2D972}" destId="{57446DF6-3127-4BF0-BEDF-F1D9F57D998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BC34E94-2D3D-4A73-BEB9-41D62A80202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30F0CD-14B8-4346-A526-2EA2612BCC9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o-MD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algn="l"/>
          <a:r>
            <a:rPr lang="ro-MD" sz="1600" b="1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D" sz="24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MD" sz="2000" b="1" u="sng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o-MD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MD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Înființarea plantațiilor viticole sau modernizarea sistemului de suport în plantațiile viticole </a:t>
          </a:r>
          <a:endParaRPr lang="ru-RU" sz="1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Dezvoltarea infrastructurii de producere, prelucrare primară/finită sau comercializare</a:t>
          </a:r>
        </a:p>
        <a:p>
          <a:pPr algn="l"/>
          <a:r>
            <a:rPr lang="ro-MD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Instalații pentru producerea energiei din surse regenerabile</a:t>
          </a:r>
          <a:endParaRPr lang="ru-RU" sz="1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FBFE8-5E81-43C9-A9B2-8FF06799CAF5}" type="parTrans" cxnId="{2BD19EF4-4199-4C54-8509-56712C57375C}">
      <dgm:prSet/>
      <dgm:spPr/>
      <dgm:t>
        <a:bodyPr/>
        <a:lstStyle/>
        <a:p>
          <a:endParaRPr lang="ru-RU"/>
        </a:p>
      </dgm:t>
    </dgm:pt>
    <dgm:pt modelId="{D7060541-2AFF-433C-8B98-62FDCB3806BE}" type="sibTrans" cxnId="{2BD19EF4-4199-4C54-8509-56712C57375C}">
      <dgm:prSet/>
      <dgm:spPr/>
      <dgm:t>
        <a:bodyPr/>
        <a:lstStyle/>
        <a:p>
          <a:endParaRPr lang="ru-RU"/>
        </a:p>
      </dgm:t>
    </dgm:pt>
    <dgm:pt modelId="{8F58F831-2545-4F3C-83EE-DE4F4BA2D972}" type="pres">
      <dgm:prSet presAssocID="{FBC34E94-2D3D-4A73-BEB9-41D62A80202D}" presName="Name0" presStyleCnt="0">
        <dgm:presLayoutVars>
          <dgm:dir/>
          <dgm:resizeHandles val="exact"/>
        </dgm:presLayoutVars>
      </dgm:prSet>
      <dgm:spPr/>
    </dgm:pt>
    <dgm:pt modelId="{57446DF6-3127-4BF0-BEDF-F1D9F57D998E}" type="pres">
      <dgm:prSet presAssocID="{0830F0CD-14B8-4346-A526-2EA2612BCC98}" presName="node" presStyleLbl="node1" presStyleIdx="0" presStyleCnt="1" custScaleX="100098" custLinFactNeighborX="2383" custLinFactNeighborY="0">
        <dgm:presLayoutVars>
          <dgm:bulletEnabled val="1"/>
        </dgm:presLayoutVars>
      </dgm:prSet>
      <dgm:spPr/>
    </dgm:pt>
  </dgm:ptLst>
  <dgm:cxnLst>
    <dgm:cxn modelId="{D7F2A41B-5B35-440E-B480-7A36B1425572}" type="presOf" srcId="{0830F0CD-14B8-4346-A526-2EA2612BCC98}" destId="{57446DF6-3127-4BF0-BEDF-F1D9F57D998E}" srcOrd="0" destOrd="0" presId="urn:microsoft.com/office/officeart/2005/8/layout/hList6"/>
    <dgm:cxn modelId="{BA6A1ABF-875D-4BE0-88C6-0B363AFAB662}" type="presOf" srcId="{FBC34E94-2D3D-4A73-BEB9-41D62A80202D}" destId="{8F58F831-2545-4F3C-83EE-DE4F4BA2D972}" srcOrd="0" destOrd="0" presId="urn:microsoft.com/office/officeart/2005/8/layout/hList6"/>
    <dgm:cxn modelId="{2BD19EF4-4199-4C54-8509-56712C57375C}" srcId="{FBC34E94-2D3D-4A73-BEB9-41D62A80202D}" destId="{0830F0CD-14B8-4346-A526-2EA2612BCC98}" srcOrd="0" destOrd="0" parTransId="{A47FBFE8-5E81-43C9-A9B2-8FF06799CAF5}" sibTransId="{D7060541-2AFF-433C-8B98-62FDCB3806BE}"/>
    <dgm:cxn modelId="{B5BD61C1-48DE-43FC-95D8-3F6CF56AA624}" type="presParOf" srcId="{8F58F831-2545-4F3C-83EE-DE4F4BA2D972}" destId="{57446DF6-3127-4BF0-BEDF-F1D9F57D998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BC34E94-2D3D-4A73-BEB9-41D62A80202D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30F0CD-14B8-4346-A526-2EA2612BCC9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endParaRPr lang="ro-MD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algn="l"/>
          <a:r>
            <a:rPr lang="ro-MD" sz="1600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D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MD" sz="20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Dezvoltarea exploatației zootehnice și cumpărarea animalelor de prăsilă 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Dezvoltarea infrastructurii de producere , prelucrare primară/finită sau comercializare</a:t>
          </a:r>
        </a:p>
        <a:p>
          <a:pPr algn="l"/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Instalații pentru producerea energiei din surse regenerabile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FBFE8-5E81-43C9-A9B2-8FF06799CAF5}" type="parTrans" cxnId="{2BD19EF4-4199-4C54-8509-56712C57375C}">
      <dgm:prSet/>
      <dgm:spPr/>
      <dgm:t>
        <a:bodyPr/>
        <a:lstStyle/>
        <a:p>
          <a:endParaRPr lang="ru-RU"/>
        </a:p>
      </dgm:t>
    </dgm:pt>
    <dgm:pt modelId="{D7060541-2AFF-433C-8B98-62FDCB3806BE}" type="sibTrans" cxnId="{2BD19EF4-4199-4C54-8509-56712C57375C}">
      <dgm:prSet/>
      <dgm:spPr/>
      <dgm:t>
        <a:bodyPr/>
        <a:lstStyle/>
        <a:p>
          <a:endParaRPr lang="ru-RU"/>
        </a:p>
      </dgm:t>
    </dgm:pt>
    <dgm:pt modelId="{ADDC4A05-019A-4C7E-82FD-67B43E52FA42}" type="pres">
      <dgm:prSet presAssocID="{FBC34E94-2D3D-4A73-BEB9-41D62A80202D}" presName="vert0" presStyleCnt="0">
        <dgm:presLayoutVars>
          <dgm:dir/>
          <dgm:animOne val="branch"/>
          <dgm:animLvl val="lvl"/>
        </dgm:presLayoutVars>
      </dgm:prSet>
      <dgm:spPr/>
    </dgm:pt>
    <dgm:pt modelId="{C5A64C13-184B-4F0F-AB58-73162BC6B637}" type="pres">
      <dgm:prSet presAssocID="{0830F0CD-14B8-4346-A526-2EA2612BCC98}" presName="thickLine" presStyleLbl="alignNode1" presStyleIdx="0" presStyleCnt="1"/>
      <dgm:spPr/>
    </dgm:pt>
    <dgm:pt modelId="{01A5E5B0-7A87-4FA3-B537-461688583FAB}" type="pres">
      <dgm:prSet presAssocID="{0830F0CD-14B8-4346-A526-2EA2612BCC98}" presName="horz1" presStyleCnt="0"/>
      <dgm:spPr/>
    </dgm:pt>
    <dgm:pt modelId="{EC8DF365-60D6-4EFC-8236-2A237C3ECE57}" type="pres">
      <dgm:prSet presAssocID="{0830F0CD-14B8-4346-A526-2EA2612BCC98}" presName="tx1" presStyleLbl="revTx" presStyleIdx="0" presStyleCnt="1"/>
      <dgm:spPr/>
    </dgm:pt>
    <dgm:pt modelId="{AC66026C-E918-4CFB-A52D-4D2799298E49}" type="pres">
      <dgm:prSet presAssocID="{0830F0CD-14B8-4346-A526-2EA2612BCC98}" presName="vert1" presStyleCnt="0"/>
      <dgm:spPr/>
    </dgm:pt>
  </dgm:ptLst>
  <dgm:cxnLst>
    <dgm:cxn modelId="{21503A61-CFC3-4586-AC1A-A6C1C2981902}" type="presOf" srcId="{0830F0CD-14B8-4346-A526-2EA2612BCC98}" destId="{EC8DF365-60D6-4EFC-8236-2A237C3ECE57}" srcOrd="0" destOrd="0" presId="urn:microsoft.com/office/officeart/2008/layout/LinedList"/>
    <dgm:cxn modelId="{E5E516CC-7239-4601-81E9-5F62BBC984E0}" type="presOf" srcId="{FBC34E94-2D3D-4A73-BEB9-41D62A80202D}" destId="{ADDC4A05-019A-4C7E-82FD-67B43E52FA42}" srcOrd="0" destOrd="0" presId="urn:microsoft.com/office/officeart/2008/layout/LinedList"/>
    <dgm:cxn modelId="{2BD19EF4-4199-4C54-8509-56712C57375C}" srcId="{FBC34E94-2D3D-4A73-BEB9-41D62A80202D}" destId="{0830F0CD-14B8-4346-A526-2EA2612BCC98}" srcOrd="0" destOrd="0" parTransId="{A47FBFE8-5E81-43C9-A9B2-8FF06799CAF5}" sibTransId="{D7060541-2AFF-433C-8B98-62FDCB3806BE}"/>
    <dgm:cxn modelId="{73EE3A1F-1171-44CD-B665-6F123C70F5F9}" type="presParOf" srcId="{ADDC4A05-019A-4C7E-82FD-67B43E52FA42}" destId="{C5A64C13-184B-4F0F-AB58-73162BC6B637}" srcOrd="0" destOrd="0" presId="urn:microsoft.com/office/officeart/2008/layout/LinedList"/>
    <dgm:cxn modelId="{55A28FDF-FE88-4A26-9002-C142A6B3243B}" type="presParOf" srcId="{ADDC4A05-019A-4C7E-82FD-67B43E52FA42}" destId="{01A5E5B0-7A87-4FA3-B537-461688583FAB}" srcOrd="1" destOrd="0" presId="urn:microsoft.com/office/officeart/2008/layout/LinedList"/>
    <dgm:cxn modelId="{D8A4CB07-4F29-4E75-A596-C9EB1DE5F7A5}" type="presParOf" srcId="{01A5E5B0-7A87-4FA3-B537-461688583FAB}" destId="{EC8DF365-60D6-4EFC-8236-2A237C3ECE57}" srcOrd="0" destOrd="0" presId="urn:microsoft.com/office/officeart/2008/layout/LinedList"/>
    <dgm:cxn modelId="{A9E9DD18-33CA-499F-AD5F-847EC7092D96}" type="presParOf" srcId="{01A5E5B0-7A87-4FA3-B537-461688583FAB}" destId="{AC66026C-E918-4CFB-A52D-4D2799298E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6A3D68-F3B6-4A65-83B6-D54841A2B52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D449DE-F913-408F-9C75-410E3F1D294A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exploatații zootehnice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1A323-4EDF-4252-B8E1-0C1E955B8786}" type="parTrans" cxnId="{80BD5F5F-857A-4278-A652-FE70E4A36266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5B1C78-073E-42C4-A249-740D707172C9}" type="sibTrans" cxnId="{80BD5F5F-857A-4278-A652-FE70E4A36266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70FDD4-827E-4BA0-9AED-331EC4E70D68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infrastructura de producere, prelucrare sau comercializare a produselor de origine animală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AA8EC-B891-4C01-9624-968B817E9795}" type="parTrans" cxnId="{41E073FA-50B1-4E08-8097-3ABE6D3345AE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89C4EA-F305-44CB-8718-0BC58D323AFA}" type="sibTrans" cxnId="{41E073FA-50B1-4E08-8097-3ABE6D3345AE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6F6FB-D884-48CA-962F-C2E7BF5B0D61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dezvoltării turismului în mediul rural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2754DA-B572-431F-904F-B656D8A42219}" type="parTrans" cxnId="{6F27F33A-4FEE-407F-98C2-58CFF27EC57A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E53522-9148-49B3-9561-EEBAEBD99400}" type="sibTrans" cxnId="{6F27F33A-4FEE-407F-98C2-58CFF27EC57A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2E032-E169-4E55-AAF5-A80AEEF912E3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Dezvoltarea infrastructurii aferente exploatației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B18D0-6B1D-460B-9D87-5E7CAF077FC9}" type="parTrans" cxnId="{9377C644-1B73-4D37-94D4-7AE854E85DF2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FFE2C-2681-4A1B-A2E7-739AACA673ED}" type="sibTrans" cxnId="{9377C644-1B73-4D37-94D4-7AE854E85DF2}">
      <dgm:prSet/>
      <dgm:spPr/>
      <dgm:t>
        <a:bodyPr/>
        <a:lstStyle/>
        <a:p>
          <a:endParaRPr lang="ru-RU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88495F-9B78-4F7E-BC04-3015B38AB9D5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 pe teren protejat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F8EF8-17CF-4390-A009-7351FCD153B3}" type="parTrans" cxnId="{96BC2CB3-86A1-48AE-B428-441F96E1622D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8D1B4C-AF0E-4E61-BD6A-E149C993301E}" type="sibTrans" cxnId="{96BC2CB3-86A1-48AE-B428-441F96E1622D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2E13B2-3BCB-4302-8AB6-D4D22CBC73DA}">
      <dgm:prSet custT="1"/>
      <dgm:spPr/>
      <dgm:t>
        <a:bodyPr/>
        <a:lstStyle/>
        <a:p>
          <a:pPr rtl="0"/>
          <a:r>
            <a:rPr lang="ro-RO" sz="1400" b="1" i="1" noProof="0" dirty="0" err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Investiţii</a:t>
          </a:r>
          <a:r>
            <a:rPr lang="ro-RO" sz="1400" b="1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în sisteme și echipamente pentru irigare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B6A1B-D4A7-4CF4-A50C-1D557DB45635}" type="parTrans" cxnId="{EA3500D4-6B01-4B7D-A71A-2EBBBA73980A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DC438-0E05-46F7-8809-2D295FBB2C7B}" type="sibTrans" cxnId="{EA3500D4-6B01-4B7D-A71A-2EBBBA73980A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262B3-25A8-4B6D-B1AF-3EFC2822E50F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bazine de acumulare a apei pentru irigare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36518D-7C14-4F80-9529-83D76608E7C7}" type="parTrans" cxnId="{28ED556E-2AB0-4E1A-BA2D-79A4CDDBC6E7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8044E-7C43-4AB1-B1CE-E781728D166D}" type="sibTrans" cxnId="{28ED556E-2AB0-4E1A-BA2D-79A4CDDBC6E7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26E5F-7916-4650-AD53-1828430631B8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exploatații din sectorul vegetal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7DA14-E5ED-4466-BEA8-4DF78FB93EA3}" type="parTrans" cxnId="{7BB4545A-FB5D-466D-B1C7-F911369C4D0C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69263-7296-4790-BDE8-7DEF5CCB81EF}" type="sibTrans" cxnId="{7BB4545A-FB5D-466D-B1C7-F911369C4D0C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D2C8D-3B5B-49FD-97ED-EF8FDA2E5DE3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exploatații din sectorul viticol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C6DCE1-F324-4C61-82F8-16E2B4B3590D}" type="parTrans" cxnId="{86D0DD4A-FD9F-44E2-8E7B-701EF28696E8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707B0-83F8-4454-B64A-7AA85DC42AA6}" type="sibTrans" cxnId="{86D0DD4A-FD9F-44E2-8E7B-701EF28696E8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F86FB-F358-4090-8DC1-77159E7E2EC6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infrastructura de producere, prelucrare sau comercializare în sectorul vitivinicol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695D4-23C9-4A0B-AB18-546C48C21B79}" type="parTrans" cxnId="{F5BCAFC6-BF7A-4BBF-B0EE-1379CB34E81C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0AD246-BC27-4043-A9FB-CE42333A3453}" type="sibTrans" cxnId="{F5BCAFC6-BF7A-4BBF-B0EE-1379CB34E81C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7C3EF-4BA1-4E8F-9C8B-31962B755877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infrastructura de producere, prelucrare sau comercializare în sectorul vegetal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910A83-A1B0-4CCD-B904-E795205C6C5D}" type="parTrans" cxnId="{91F58B84-3A86-4854-AC7B-0E657BA23C93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43AC0-4AFA-4E4A-8E2A-B41EDBC69743}" type="sibTrans" cxnId="{91F58B84-3A86-4854-AC7B-0E657BA23C93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5DBB1-AB31-4059-ABEB-FEAB69226866}">
      <dgm:prSet custT="1"/>
      <dgm:spPr/>
      <dgm:t>
        <a:bodyPr/>
        <a:lstStyle/>
        <a:p>
          <a:pPr rtl="0"/>
          <a:r>
            <a:rPr lang="ro-RO" sz="1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tehnologii de lucrare a solului</a:t>
          </a:r>
          <a:endParaRPr lang="ru-RU" sz="1400" b="1" i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68F7F-B2E0-4C22-B388-5833AC405F64}" type="parTrans" cxnId="{67E0EC09-EF23-484A-A514-C69E9384103C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81BE6-7BB8-473D-AD5D-2A0E1F77652F}" type="sibTrans" cxnId="{67E0EC09-EF23-484A-A514-C69E9384103C}">
      <dgm:prSet/>
      <dgm:spPr/>
      <dgm:t>
        <a:bodyPr/>
        <a:lstStyle/>
        <a:p>
          <a:endParaRPr lang="ro-RO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B0DB07-7DA9-470D-9CE6-D959D3982BB7}" type="pres">
      <dgm:prSet presAssocID="{626A3D68-F3B6-4A65-83B6-D54841A2B52E}" presName="Name0" presStyleCnt="0">
        <dgm:presLayoutVars>
          <dgm:dir/>
          <dgm:resizeHandles val="exact"/>
        </dgm:presLayoutVars>
      </dgm:prSet>
      <dgm:spPr/>
    </dgm:pt>
    <dgm:pt modelId="{05B8A187-00E2-498E-AE28-ED1F201FB4E6}" type="pres">
      <dgm:prSet presAssocID="{0088495F-9B78-4F7E-BC04-3015B38AB9D5}" presName="compNode" presStyleCnt="0"/>
      <dgm:spPr/>
    </dgm:pt>
    <dgm:pt modelId="{EE4B3239-E3DB-4F05-ACF9-9C318676F08C}" type="pres">
      <dgm:prSet presAssocID="{0088495F-9B78-4F7E-BC04-3015B38AB9D5}" presName="pictRect" presStyleLbl="node1" presStyleIdx="0" presStyleCnt="12" custScaleY="75519" custLinFactNeighborX="-15639" custLinFactNeighborY="-3683"/>
      <dgm:spPr>
        <a:blipFill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76E939A0-C346-4F17-8594-E579E61108BB}" type="pres">
      <dgm:prSet presAssocID="{0088495F-9B78-4F7E-BC04-3015B38AB9D5}" presName="textRect" presStyleLbl="revTx" presStyleIdx="0" presStyleCnt="12" custScaleX="129961" custScaleY="110638" custLinFactNeighborX="-33770" custLinFactNeighborY="-17126">
        <dgm:presLayoutVars>
          <dgm:bulletEnabled val="1"/>
        </dgm:presLayoutVars>
      </dgm:prSet>
      <dgm:spPr/>
    </dgm:pt>
    <dgm:pt modelId="{D027A7A0-07E0-414E-8933-7BC61709CCD2}" type="pres">
      <dgm:prSet presAssocID="{108D1B4C-AF0E-4E61-BD6A-E149C993301E}" presName="sibTrans" presStyleLbl="sibTrans2D1" presStyleIdx="0" presStyleCnt="0"/>
      <dgm:spPr/>
    </dgm:pt>
    <dgm:pt modelId="{4A6ED464-1BFF-466A-9D32-AEADF2DB535F}" type="pres">
      <dgm:prSet presAssocID="{992E13B2-3BCB-4302-8AB6-D4D22CBC73DA}" presName="compNode" presStyleCnt="0"/>
      <dgm:spPr/>
    </dgm:pt>
    <dgm:pt modelId="{45F492EF-DAE1-4E2F-8E47-E5549C484AE1}" type="pres">
      <dgm:prSet presAssocID="{992E13B2-3BCB-4302-8AB6-D4D22CBC73DA}" presName="pictRect" presStyleLbl="node1" presStyleIdx="1" presStyleCnt="12" custScaleY="76333" custLinFactNeighborX="-23699" custLinFactNeighborY="1703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86B9FBCA-345A-4E9B-AB82-EFB5C67F4D08}" type="pres">
      <dgm:prSet presAssocID="{992E13B2-3BCB-4302-8AB6-D4D22CBC73DA}" presName="textRect" presStyleLbl="revTx" presStyleIdx="1" presStyleCnt="12" custScaleX="133157" custScaleY="149136" custLinFactNeighborX="-23412" custLinFactNeighborY="611">
        <dgm:presLayoutVars>
          <dgm:bulletEnabled val="1"/>
        </dgm:presLayoutVars>
      </dgm:prSet>
      <dgm:spPr/>
    </dgm:pt>
    <dgm:pt modelId="{1C612BB0-2368-4B83-87F4-61C0CF17F900}" type="pres">
      <dgm:prSet presAssocID="{BB1DC438-0E05-46F7-8809-2D295FBB2C7B}" presName="sibTrans" presStyleLbl="sibTrans2D1" presStyleIdx="0" presStyleCnt="0"/>
      <dgm:spPr/>
    </dgm:pt>
    <dgm:pt modelId="{72429114-993C-4372-A4E1-82DF0FEC4531}" type="pres">
      <dgm:prSet presAssocID="{157262B3-25A8-4B6D-B1AF-3EFC2822E50F}" presName="compNode" presStyleCnt="0"/>
      <dgm:spPr/>
    </dgm:pt>
    <dgm:pt modelId="{DDA20BEB-6077-4FBA-A057-15E08DA9A4E5}" type="pres">
      <dgm:prSet presAssocID="{157262B3-25A8-4B6D-B1AF-3EFC2822E50F}" presName="pictRect" presStyleLbl="node1" presStyleIdx="2" presStyleCnt="12" custScaleY="82866" custLinFactNeighborX="-27160" custLinFactNeighborY="-5098"/>
      <dgm:spPr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</dgm:spPr>
    </dgm:pt>
    <dgm:pt modelId="{0DF477D4-2C70-41F2-8742-8751C82852F3}" type="pres">
      <dgm:prSet presAssocID="{157262B3-25A8-4B6D-B1AF-3EFC2822E50F}" presName="textRect" presStyleLbl="revTx" presStyleIdx="2" presStyleCnt="12" custScaleX="124619" custLinFactNeighborX="-25915" custLinFactNeighborY="-33461">
        <dgm:presLayoutVars>
          <dgm:bulletEnabled val="1"/>
        </dgm:presLayoutVars>
      </dgm:prSet>
      <dgm:spPr/>
    </dgm:pt>
    <dgm:pt modelId="{6F7EAB24-4594-4658-B54E-03FC6B2DE3C9}" type="pres">
      <dgm:prSet presAssocID="{C8B8044E-7C43-4AB1-B1CE-E781728D166D}" presName="sibTrans" presStyleLbl="sibTrans2D1" presStyleIdx="0" presStyleCnt="0"/>
      <dgm:spPr/>
    </dgm:pt>
    <dgm:pt modelId="{DB46D079-0C82-4E31-9CC9-5028EC1DFDDF}" type="pres">
      <dgm:prSet presAssocID="{EF926E5F-7916-4650-AD53-1828430631B8}" presName="compNode" presStyleCnt="0"/>
      <dgm:spPr/>
    </dgm:pt>
    <dgm:pt modelId="{671E62BC-E370-4E70-AFB1-5E1003A9059B}" type="pres">
      <dgm:prSet presAssocID="{EF926E5F-7916-4650-AD53-1828430631B8}" presName="pictRect" presStyleLbl="node1" presStyleIdx="3" presStyleCnt="12" custScaleY="82856" custLinFactNeighborX="-19464" custLinFactNeighborY="-3281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A1AA8AA5-6946-40B8-BAE8-25F028F1FC99}" type="pres">
      <dgm:prSet presAssocID="{EF926E5F-7916-4650-AD53-1828430631B8}" presName="textRect" presStyleLbl="revTx" presStyleIdx="3" presStyleCnt="12" custLinFactNeighborX="-17952" custLinFactNeighborY="-40133">
        <dgm:presLayoutVars>
          <dgm:bulletEnabled val="1"/>
        </dgm:presLayoutVars>
      </dgm:prSet>
      <dgm:spPr/>
    </dgm:pt>
    <dgm:pt modelId="{278E4E5F-415D-4BE8-A811-3767E869C6A9}" type="pres">
      <dgm:prSet presAssocID="{3C569263-7296-4790-BDE8-7DEF5CCB81EF}" presName="sibTrans" presStyleLbl="sibTrans2D1" presStyleIdx="0" presStyleCnt="0"/>
      <dgm:spPr/>
    </dgm:pt>
    <dgm:pt modelId="{68BA6F48-BA4F-4326-8653-F7C334AFA794}" type="pres">
      <dgm:prSet presAssocID="{690D2C8D-3B5B-49FD-97ED-EF8FDA2E5DE3}" presName="compNode" presStyleCnt="0"/>
      <dgm:spPr/>
    </dgm:pt>
    <dgm:pt modelId="{DFBE6ED1-403A-4151-B160-66CE1DD41EA2}" type="pres">
      <dgm:prSet presAssocID="{690D2C8D-3B5B-49FD-97ED-EF8FDA2E5DE3}" presName="pictRect" presStyleLbl="node1" presStyleIdx="4" presStyleCnt="12" custScaleY="81048"/>
      <dgm:spPr>
        <a:blipFill>
          <a:blip xmlns:r="http://schemas.openxmlformats.org/officeDocument/2006/relationships" r:embed="rId5"/>
          <a:srcRect/>
          <a:stretch>
            <a:fillRect l="-2000" r="-2000"/>
          </a:stretch>
        </a:blipFill>
      </dgm:spPr>
    </dgm:pt>
    <dgm:pt modelId="{6A948B78-3EC9-4EF9-A3BA-C8FF7111782A}" type="pres">
      <dgm:prSet presAssocID="{690D2C8D-3B5B-49FD-97ED-EF8FDA2E5DE3}" presName="textRect" presStyleLbl="revTx" presStyleIdx="4" presStyleCnt="12" custLinFactNeighborX="3132" custLinFactNeighborY="-39294">
        <dgm:presLayoutVars>
          <dgm:bulletEnabled val="1"/>
        </dgm:presLayoutVars>
      </dgm:prSet>
      <dgm:spPr/>
    </dgm:pt>
    <dgm:pt modelId="{7029B0D7-17AA-4A2F-A78C-D00BB47D42BF}" type="pres">
      <dgm:prSet presAssocID="{B3E707B0-83F8-4454-B64A-7AA85DC42AA6}" presName="sibTrans" presStyleLbl="sibTrans2D1" presStyleIdx="0" presStyleCnt="0"/>
      <dgm:spPr/>
    </dgm:pt>
    <dgm:pt modelId="{A3431AD8-2724-4F01-A77E-35F46911BCCB}" type="pres">
      <dgm:prSet presAssocID="{4AAF86FB-F358-4090-8DC1-77159E7E2EC6}" presName="compNode" presStyleCnt="0"/>
      <dgm:spPr/>
    </dgm:pt>
    <dgm:pt modelId="{D25E4A48-32E3-45A2-BC01-6A0692E1E67E}" type="pres">
      <dgm:prSet presAssocID="{4AAF86FB-F358-4090-8DC1-77159E7E2EC6}" presName="pictRect" presStyleLbl="node1" presStyleIdx="5" presStyleCnt="12" custScaleY="78703" custLinFactX="5624" custLinFactNeighborX="100000" custLinFactNeighborY="-16385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D83755EE-49DC-462D-A91A-1AD21C41D965}" type="pres">
      <dgm:prSet presAssocID="{4AAF86FB-F358-4090-8DC1-77159E7E2EC6}" presName="textRect" presStyleLbl="revTx" presStyleIdx="5" presStyleCnt="12" custScaleX="131758" custLinFactX="12967" custLinFactNeighborX="100000" custLinFactNeighborY="-49317">
        <dgm:presLayoutVars>
          <dgm:bulletEnabled val="1"/>
        </dgm:presLayoutVars>
      </dgm:prSet>
      <dgm:spPr/>
    </dgm:pt>
    <dgm:pt modelId="{14103A12-878F-4892-A636-9FE51D59E3F3}" type="pres">
      <dgm:prSet presAssocID="{810AD246-BC27-4043-A9FB-CE42333A3453}" presName="sibTrans" presStyleLbl="sibTrans2D1" presStyleIdx="0" presStyleCnt="0"/>
      <dgm:spPr/>
    </dgm:pt>
    <dgm:pt modelId="{EA474D46-8BA6-4A5A-B154-6AB1325E7717}" type="pres">
      <dgm:prSet presAssocID="{23A7C3EF-4BA1-4E8F-9C8B-31962B755877}" presName="compNode" presStyleCnt="0"/>
      <dgm:spPr/>
    </dgm:pt>
    <dgm:pt modelId="{554D6B77-6010-44F0-AAFD-63E1F9DC31D8}" type="pres">
      <dgm:prSet presAssocID="{23A7C3EF-4BA1-4E8F-9C8B-31962B755877}" presName="pictRect" presStyleLbl="node1" presStyleIdx="6" presStyleCnt="12" custScaleY="75635" custLinFactX="16967" custLinFactNeighborX="100000" custLinFactNeighborY="-10695"/>
      <dgm:spPr>
        <a:blipFill>
          <a:blip xmlns:r="http://schemas.openxmlformats.org/officeDocument/2006/relationships" r:embed="rId7"/>
          <a:srcRect/>
          <a:stretch>
            <a:fillRect t="-14000" b="-14000"/>
          </a:stretch>
        </a:blipFill>
      </dgm:spPr>
    </dgm:pt>
    <dgm:pt modelId="{A3EF1B51-0A58-42A5-BB04-78AE2AB57A57}" type="pres">
      <dgm:prSet presAssocID="{23A7C3EF-4BA1-4E8F-9C8B-31962B755877}" presName="textRect" presStyleLbl="revTx" presStyleIdx="6" presStyleCnt="12" custLinFactX="17224" custLinFactNeighborX="100000" custLinFactNeighborY="-51691">
        <dgm:presLayoutVars>
          <dgm:bulletEnabled val="1"/>
        </dgm:presLayoutVars>
      </dgm:prSet>
      <dgm:spPr/>
    </dgm:pt>
    <dgm:pt modelId="{B9F678E2-CD14-419B-A7D4-281922DCE6D0}" type="pres">
      <dgm:prSet presAssocID="{8BD43AC0-4AFA-4E4A-8E2A-B41EDBC69743}" presName="sibTrans" presStyleLbl="sibTrans2D1" presStyleIdx="0" presStyleCnt="0"/>
      <dgm:spPr/>
    </dgm:pt>
    <dgm:pt modelId="{ECE2A4E8-9E28-441C-8C67-FF11E1A28B3A}" type="pres">
      <dgm:prSet presAssocID="{10D449DE-F913-408F-9C75-410E3F1D294A}" presName="compNode" presStyleCnt="0"/>
      <dgm:spPr/>
    </dgm:pt>
    <dgm:pt modelId="{C437176C-289C-4585-8FBE-04AE6A15BE7A}" type="pres">
      <dgm:prSet presAssocID="{10D449DE-F913-408F-9C75-410E3F1D294A}" presName="pictRect" presStyleLbl="node1" presStyleIdx="7" presStyleCnt="12" custScaleY="71385" custLinFactX="-100000" custLinFactNeighborX="-164038" custLinFactNeighborY="-14719"/>
      <dgm:spPr>
        <a:blipFill>
          <a:blip xmlns:r="http://schemas.openxmlformats.org/officeDocument/2006/relationships" r:embed="rId8"/>
          <a:srcRect/>
          <a:stretch>
            <a:fillRect t="-18000" b="-18000"/>
          </a:stretch>
        </a:blipFill>
      </dgm:spPr>
    </dgm:pt>
    <dgm:pt modelId="{440BD740-431A-47D7-883C-4878006D16D9}" type="pres">
      <dgm:prSet presAssocID="{10D449DE-F913-408F-9C75-410E3F1D294A}" presName="textRect" presStyleLbl="revTx" presStyleIdx="7" presStyleCnt="12" custLinFactX="-100000" custLinFactNeighborX="-160422" custLinFactNeighborY="-52904">
        <dgm:presLayoutVars>
          <dgm:bulletEnabled val="1"/>
        </dgm:presLayoutVars>
      </dgm:prSet>
      <dgm:spPr/>
    </dgm:pt>
    <dgm:pt modelId="{9E86B396-5A8B-4DBF-A309-DC0F121DCB8D}" type="pres">
      <dgm:prSet presAssocID="{815B1C78-073E-42C4-A249-740D707172C9}" presName="sibTrans" presStyleLbl="sibTrans2D1" presStyleIdx="0" presStyleCnt="0"/>
      <dgm:spPr/>
    </dgm:pt>
    <dgm:pt modelId="{2A939885-3A36-48B8-B835-40CF4FCA1972}" type="pres">
      <dgm:prSet presAssocID="{2F70FDD4-827E-4BA0-9AED-331EC4E70D68}" presName="compNode" presStyleCnt="0"/>
      <dgm:spPr/>
    </dgm:pt>
    <dgm:pt modelId="{844BF1E9-1B4D-47DA-8B8F-2ABA62A7658F}" type="pres">
      <dgm:prSet presAssocID="{2F70FDD4-827E-4BA0-9AED-331EC4E70D68}" presName="pictRect" presStyleLbl="node1" presStyleIdx="8" presStyleCnt="12" custScaleY="72054" custLinFactNeighborX="9098" custLinFactNeighborY="-794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3EFD694E-B9E8-4630-B234-DC771ED8C8D0}" type="pres">
      <dgm:prSet presAssocID="{2F70FDD4-827E-4BA0-9AED-331EC4E70D68}" presName="textRect" presStyleLbl="revTx" presStyleIdx="8" presStyleCnt="12" custScaleX="131758" custLinFactNeighborX="10496" custLinFactNeighborY="-48595">
        <dgm:presLayoutVars>
          <dgm:bulletEnabled val="1"/>
        </dgm:presLayoutVars>
      </dgm:prSet>
      <dgm:spPr/>
    </dgm:pt>
    <dgm:pt modelId="{CD20F4EA-088D-4415-869D-3C575A1894D2}" type="pres">
      <dgm:prSet presAssocID="{4089C4EA-F305-44CB-8718-0BC58D323AFA}" presName="sibTrans" presStyleLbl="sibTrans2D1" presStyleIdx="0" presStyleCnt="0"/>
      <dgm:spPr/>
    </dgm:pt>
    <dgm:pt modelId="{4DD5C5A6-6265-4BCA-8479-97815CC1496F}" type="pres">
      <dgm:prSet presAssocID="{DB95DBB1-AB31-4059-ABEB-FEAB69226866}" presName="compNode" presStyleCnt="0"/>
      <dgm:spPr/>
    </dgm:pt>
    <dgm:pt modelId="{3F0FC4AE-18C8-4DA5-A8DC-278B7CA8F8D7}" type="pres">
      <dgm:prSet presAssocID="{DB95DBB1-AB31-4059-ABEB-FEAB69226866}" presName="pictRect" presStyleLbl="node1" presStyleIdx="9" presStyleCnt="12" custScaleY="73734" custLinFactNeighborX="13432" custLinFactNeighborY="-18826"/>
      <dgm:spPr>
        <a:blipFill>
          <a:blip xmlns:r="http://schemas.openxmlformats.org/officeDocument/2006/relationships" r:embed="rId10"/>
          <a:srcRect/>
          <a:stretch>
            <a:fillRect t="-34000" b="-34000"/>
          </a:stretch>
        </a:blipFill>
      </dgm:spPr>
    </dgm:pt>
    <dgm:pt modelId="{C06FB6BD-1238-4181-A7C0-7F75D3EF071C}" type="pres">
      <dgm:prSet presAssocID="{DB95DBB1-AB31-4059-ABEB-FEAB69226866}" presName="textRect" presStyleLbl="revTx" presStyleIdx="9" presStyleCnt="12" custLinFactNeighborX="15243" custLinFactNeighborY="-73844">
        <dgm:presLayoutVars>
          <dgm:bulletEnabled val="1"/>
        </dgm:presLayoutVars>
      </dgm:prSet>
      <dgm:spPr/>
    </dgm:pt>
    <dgm:pt modelId="{189E30AD-DDEB-4A2C-AE03-A03D9F98FA80}" type="pres">
      <dgm:prSet presAssocID="{1A581BE6-7BB8-473D-AD5D-2A0E1F77652F}" presName="sibTrans" presStyleLbl="sibTrans2D1" presStyleIdx="0" presStyleCnt="0"/>
      <dgm:spPr/>
    </dgm:pt>
    <dgm:pt modelId="{389626B3-9760-4479-8381-C0839AA1FBAD}" type="pres">
      <dgm:prSet presAssocID="{8D26F6FB-D884-48CA-962F-C2E7BF5B0D61}" presName="compNode" presStyleCnt="0"/>
      <dgm:spPr/>
    </dgm:pt>
    <dgm:pt modelId="{E0614E8F-F771-4893-8FE5-0A62E569A105}" type="pres">
      <dgm:prSet presAssocID="{8D26F6FB-D884-48CA-962F-C2E7BF5B0D61}" presName="pictRect" presStyleLbl="node1" presStyleIdx="10" presStyleCnt="12" custScaleY="77768" custLinFactX="135575" custLinFactNeighborX="200000" custLinFactNeighborY="-23377"/>
      <dgm:spPr>
        <a:blipFill>
          <a:blip xmlns:r="http://schemas.openxmlformats.org/officeDocument/2006/relationships" r:embed="rId11"/>
          <a:srcRect/>
          <a:stretch>
            <a:fillRect l="-23000" r="-23000"/>
          </a:stretch>
        </a:blipFill>
      </dgm:spPr>
    </dgm:pt>
    <dgm:pt modelId="{1B2EA617-2502-435C-A4C4-74BA951C3892}" type="pres">
      <dgm:prSet presAssocID="{8D26F6FB-D884-48CA-962F-C2E7BF5B0D61}" presName="textRect" presStyleLbl="revTx" presStyleIdx="10" presStyleCnt="12" custScaleX="135831" custLinFactX="146109" custLinFactNeighborX="200000" custLinFactNeighborY="-74287">
        <dgm:presLayoutVars>
          <dgm:bulletEnabled val="1"/>
        </dgm:presLayoutVars>
      </dgm:prSet>
      <dgm:spPr/>
    </dgm:pt>
    <dgm:pt modelId="{AABB0FC1-47B9-44E5-BBFB-109C51259BD0}" type="pres">
      <dgm:prSet presAssocID="{50E53522-9148-49B3-9561-EEBAEBD99400}" presName="sibTrans" presStyleLbl="sibTrans2D1" presStyleIdx="0" presStyleCnt="0"/>
      <dgm:spPr/>
    </dgm:pt>
    <dgm:pt modelId="{5572CF63-D64C-4DB5-AA2D-F8B0EAE14972}" type="pres">
      <dgm:prSet presAssocID="{F952E032-E169-4E55-AAF5-A80AEEF912E3}" presName="compNode" presStyleCnt="0"/>
      <dgm:spPr/>
    </dgm:pt>
    <dgm:pt modelId="{44689611-1A61-4132-A0B7-62D971E263E4}" type="pres">
      <dgm:prSet presAssocID="{F952E032-E169-4E55-AAF5-A80AEEF912E3}" presName="pictRect" presStyleLbl="node1" presStyleIdx="11" presStyleCnt="12" custScaleX="100084" custScaleY="77867" custLinFactX="-131651" custLinFactNeighborX="-200000" custLinFactNeighborY="-21398"/>
      <dgm:spPr>
        <a:blipFill>
          <a:blip xmlns:r="http://schemas.openxmlformats.org/officeDocument/2006/relationships" r:embed="rId12"/>
          <a:srcRect/>
          <a:stretch>
            <a:fillRect t="-10000" b="-10000"/>
          </a:stretch>
        </a:blipFill>
      </dgm:spPr>
    </dgm:pt>
    <dgm:pt modelId="{7B61041B-7B19-4771-B2E7-A9E6AFE1175E}" type="pres">
      <dgm:prSet presAssocID="{F952E032-E169-4E55-AAF5-A80AEEF912E3}" presName="textRect" presStyleLbl="revTx" presStyleIdx="11" presStyleCnt="12" custFlipHor="1" custScaleX="145460" custLinFactX="-119087" custLinFactNeighborX="-200000" custLinFactNeighborY="-82433">
        <dgm:presLayoutVars>
          <dgm:bulletEnabled val="1"/>
        </dgm:presLayoutVars>
      </dgm:prSet>
      <dgm:spPr/>
    </dgm:pt>
  </dgm:ptLst>
  <dgm:cxnLst>
    <dgm:cxn modelId="{5FE4F301-A23D-48DD-894D-5B1ABCDEE4B1}" type="presOf" srcId="{10D449DE-F913-408F-9C75-410E3F1D294A}" destId="{440BD740-431A-47D7-883C-4878006D16D9}" srcOrd="0" destOrd="0" presId="urn:microsoft.com/office/officeart/2005/8/layout/pList1"/>
    <dgm:cxn modelId="{67E0EC09-EF23-484A-A514-C69E9384103C}" srcId="{626A3D68-F3B6-4A65-83B6-D54841A2B52E}" destId="{DB95DBB1-AB31-4059-ABEB-FEAB69226866}" srcOrd="9" destOrd="0" parTransId="{63C68F7F-B2E0-4C22-B388-5833AC405F64}" sibTransId="{1A581BE6-7BB8-473D-AD5D-2A0E1F77652F}"/>
    <dgm:cxn modelId="{24349F0C-E28B-4D4B-8BE9-9764B2206C7C}" type="presOf" srcId="{8BD43AC0-4AFA-4E4A-8E2A-B41EDBC69743}" destId="{B9F678E2-CD14-419B-A7D4-281922DCE6D0}" srcOrd="0" destOrd="0" presId="urn:microsoft.com/office/officeart/2005/8/layout/pList1"/>
    <dgm:cxn modelId="{0F89E80D-5DAF-4766-8160-A94109DC7996}" type="presOf" srcId="{4089C4EA-F305-44CB-8718-0BC58D323AFA}" destId="{CD20F4EA-088D-4415-869D-3C575A1894D2}" srcOrd="0" destOrd="0" presId="urn:microsoft.com/office/officeart/2005/8/layout/pList1"/>
    <dgm:cxn modelId="{F12FA710-21F6-4934-8704-08A6270A7C65}" type="presOf" srcId="{50E53522-9148-49B3-9561-EEBAEBD99400}" destId="{AABB0FC1-47B9-44E5-BBFB-109C51259BD0}" srcOrd="0" destOrd="0" presId="urn:microsoft.com/office/officeart/2005/8/layout/pList1"/>
    <dgm:cxn modelId="{4207DF38-8A3D-4371-96A6-C5610BBF03D1}" type="presOf" srcId="{992E13B2-3BCB-4302-8AB6-D4D22CBC73DA}" destId="{86B9FBCA-345A-4E9B-AB82-EFB5C67F4D08}" srcOrd="0" destOrd="0" presId="urn:microsoft.com/office/officeart/2005/8/layout/pList1"/>
    <dgm:cxn modelId="{6F27F33A-4FEE-407F-98C2-58CFF27EC57A}" srcId="{626A3D68-F3B6-4A65-83B6-D54841A2B52E}" destId="{8D26F6FB-D884-48CA-962F-C2E7BF5B0D61}" srcOrd="10" destOrd="0" parTransId="{9D2754DA-B572-431F-904F-B656D8A42219}" sibTransId="{50E53522-9148-49B3-9561-EEBAEBD99400}"/>
    <dgm:cxn modelId="{7EBD3C5F-187C-4E19-A88D-B3FF55B44370}" type="presOf" srcId="{2F70FDD4-827E-4BA0-9AED-331EC4E70D68}" destId="{3EFD694E-B9E8-4630-B234-DC771ED8C8D0}" srcOrd="0" destOrd="0" presId="urn:microsoft.com/office/officeart/2005/8/layout/pList1"/>
    <dgm:cxn modelId="{80BD5F5F-857A-4278-A652-FE70E4A36266}" srcId="{626A3D68-F3B6-4A65-83B6-D54841A2B52E}" destId="{10D449DE-F913-408F-9C75-410E3F1D294A}" srcOrd="7" destOrd="0" parTransId="{1B81A323-4EDF-4252-B8E1-0C1E955B8786}" sibTransId="{815B1C78-073E-42C4-A249-740D707172C9}"/>
    <dgm:cxn modelId="{59154662-4D34-40F4-8791-CC7BB2616152}" type="presOf" srcId="{DB95DBB1-AB31-4059-ABEB-FEAB69226866}" destId="{C06FB6BD-1238-4181-A7C0-7F75D3EF071C}" srcOrd="0" destOrd="0" presId="urn:microsoft.com/office/officeart/2005/8/layout/pList1"/>
    <dgm:cxn modelId="{CD8EF442-8FA7-45B8-962A-A4F99E9023EE}" type="presOf" srcId="{8D26F6FB-D884-48CA-962F-C2E7BF5B0D61}" destId="{1B2EA617-2502-435C-A4C4-74BA951C3892}" srcOrd="0" destOrd="0" presId="urn:microsoft.com/office/officeart/2005/8/layout/pList1"/>
    <dgm:cxn modelId="{9377C644-1B73-4D37-94D4-7AE854E85DF2}" srcId="{626A3D68-F3B6-4A65-83B6-D54841A2B52E}" destId="{F952E032-E169-4E55-AAF5-A80AEEF912E3}" srcOrd="11" destOrd="0" parTransId="{28FB18D0-6B1D-460B-9D87-5E7CAF077FC9}" sibTransId="{363FFE2C-2681-4A1B-A2E7-739AACA673ED}"/>
    <dgm:cxn modelId="{E27F5967-1CEE-40F5-9D24-F3846CC77C91}" type="presOf" srcId="{23A7C3EF-4BA1-4E8F-9C8B-31962B755877}" destId="{A3EF1B51-0A58-42A5-BB04-78AE2AB57A57}" srcOrd="0" destOrd="0" presId="urn:microsoft.com/office/officeart/2005/8/layout/pList1"/>
    <dgm:cxn modelId="{86D0DD4A-FD9F-44E2-8E7B-701EF28696E8}" srcId="{626A3D68-F3B6-4A65-83B6-D54841A2B52E}" destId="{690D2C8D-3B5B-49FD-97ED-EF8FDA2E5DE3}" srcOrd="4" destOrd="0" parTransId="{DBC6DCE1-F324-4C61-82F8-16E2B4B3590D}" sibTransId="{B3E707B0-83F8-4454-B64A-7AA85DC42AA6}"/>
    <dgm:cxn modelId="{28ED556E-2AB0-4E1A-BA2D-79A4CDDBC6E7}" srcId="{626A3D68-F3B6-4A65-83B6-D54841A2B52E}" destId="{157262B3-25A8-4B6D-B1AF-3EFC2822E50F}" srcOrd="2" destOrd="0" parTransId="{6236518D-7C14-4F80-9529-83D76608E7C7}" sibTransId="{C8B8044E-7C43-4AB1-B1CE-E781728D166D}"/>
    <dgm:cxn modelId="{D2F27551-BD29-4387-823C-4D590A1D4186}" type="presOf" srcId="{1A581BE6-7BB8-473D-AD5D-2A0E1F77652F}" destId="{189E30AD-DDEB-4A2C-AE03-A03D9F98FA80}" srcOrd="0" destOrd="0" presId="urn:microsoft.com/office/officeart/2005/8/layout/pList1"/>
    <dgm:cxn modelId="{7BB4545A-FB5D-466D-B1C7-F911369C4D0C}" srcId="{626A3D68-F3B6-4A65-83B6-D54841A2B52E}" destId="{EF926E5F-7916-4650-AD53-1828430631B8}" srcOrd="3" destOrd="0" parTransId="{38F7DA14-E5ED-4466-BEA8-4DF78FB93EA3}" sibTransId="{3C569263-7296-4790-BDE8-7DEF5CCB81EF}"/>
    <dgm:cxn modelId="{41A3007D-ADCF-453E-A51D-97AFDA59AD99}" type="presOf" srcId="{EF926E5F-7916-4650-AD53-1828430631B8}" destId="{A1AA8AA5-6946-40B8-BAE8-25F028F1FC99}" srcOrd="0" destOrd="0" presId="urn:microsoft.com/office/officeart/2005/8/layout/pList1"/>
    <dgm:cxn modelId="{8A66F07F-AB9E-45D6-A6B5-385D4EABB203}" type="presOf" srcId="{108D1B4C-AF0E-4E61-BD6A-E149C993301E}" destId="{D027A7A0-07E0-414E-8933-7BC61709CCD2}" srcOrd="0" destOrd="0" presId="urn:microsoft.com/office/officeart/2005/8/layout/pList1"/>
    <dgm:cxn modelId="{777DCE81-91D7-4289-A547-F02B4F35C12E}" type="presOf" srcId="{690D2C8D-3B5B-49FD-97ED-EF8FDA2E5DE3}" destId="{6A948B78-3EC9-4EF9-A3BA-C8FF7111782A}" srcOrd="0" destOrd="0" presId="urn:microsoft.com/office/officeart/2005/8/layout/pList1"/>
    <dgm:cxn modelId="{91F58B84-3A86-4854-AC7B-0E657BA23C93}" srcId="{626A3D68-F3B6-4A65-83B6-D54841A2B52E}" destId="{23A7C3EF-4BA1-4E8F-9C8B-31962B755877}" srcOrd="6" destOrd="0" parTransId="{A7910A83-A1B0-4CCD-B904-E795205C6C5D}" sibTransId="{8BD43AC0-4AFA-4E4A-8E2A-B41EDBC69743}"/>
    <dgm:cxn modelId="{A0806094-C1CA-4517-84CB-59FE6B079620}" type="presOf" srcId="{C8B8044E-7C43-4AB1-B1CE-E781728D166D}" destId="{6F7EAB24-4594-4658-B54E-03FC6B2DE3C9}" srcOrd="0" destOrd="0" presId="urn:microsoft.com/office/officeart/2005/8/layout/pList1"/>
    <dgm:cxn modelId="{29F9D794-449B-4F11-869D-9B4633C51F70}" type="presOf" srcId="{3C569263-7296-4790-BDE8-7DEF5CCB81EF}" destId="{278E4E5F-415D-4BE8-A811-3767E869C6A9}" srcOrd="0" destOrd="0" presId="urn:microsoft.com/office/officeart/2005/8/layout/pList1"/>
    <dgm:cxn modelId="{430E129B-C93B-4D81-9EBC-D17BB40E5D63}" type="presOf" srcId="{B3E707B0-83F8-4454-B64A-7AA85DC42AA6}" destId="{7029B0D7-17AA-4A2F-A78C-D00BB47D42BF}" srcOrd="0" destOrd="0" presId="urn:microsoft.com/office/officeart/2005/8/layout/pList1"/>
    <dgm:cxn modelId="{E2F506A2-2348-46E8-929A-C00FB08D84DD}" type="presOf" srcId="{810AD246-BC27-4043-A9FB-CE42333A3453}" destId="{14103A12-878F-4892-A636-9FE51D59E3F3}" srcOrd="0" destOrd="0" presId="urn:microsoft.com/office/officeart/2005/8/layout/pList1"/>
    <dgm:cxn modelId="{6CA5E4AE-5302-410A-8C37-78EE431A2369}" type="presOf" srcId="{626A3D68-F3B6-4A65-83B6-D54841A2B52E}" destId="{57B0DB07-7DA9-470D-9CE6-D959D3982BB7}" srcOrd="0" destOrd="0" presId="urn:microsoft.com/office/officeart/2005/8/layout/pList1"/>
    <dgm:cxn modelId="{96BC2CB3-86A1-48AE-B428-441F96E1622D}" srcId="{626A3D68-F3B6-4A65-83B6-D54841A2B52E}" destId="{0088495F-9B78-4F7E-BC04-3015B38AB9D5}" srcOrd="0" destOrd="0" parTransId="{7C5F8EF8-17CF-4390-A009-7351FCD153B3}" sibTransId="{108D1B4C-AF0E-4E61-BD6A-E149C993301E}"/>
    <dgm:cxn modelId="{E59FA5C0-27C2-438E-B0D0-01C2736E2600}" type="presOf" srcId="{F952E032-E169-4E55-AAF5-A80AEEF912E3}" destId="{7B61041B-7B19-4771-B2E7-A9E6AFE1175E}" srcOrd="0" destOrd="0" presId="urn:microsoft.com/office/officeart/2005/8/layout/pList1"/>
    <dgm:cxn modelId="{F5BCAFC6-BF7A-4BBF-B0EE-1379CB34E81C}" srcId="{626A3D68-F3B6-4A65-83B6-D54841A2B52E}" destId="{4AAF86FB-F358-4090-8DC1-77159E7E2EC6}" srcOrd="5" destOrd="0" parTransId="{75D695D4-23C9-4A0B-AB18-546C48C21B79}" sibTransId="{810AD246-BC27-4043-A9FB-CE42333A3453}"/>
    <dgm:cxn modelId="{A17F9DD3-E1C6-4AF1-90AA-346D6F3C0BD7}" type="presOf" srcId="{4AAF86FB-F358-4090-8DC1-77159E7E2EC6}" destId="{D83755EE-49DC-462D-A91A-1AD21C41D965}" srcOrd="0" destOrd="0" presId="urn:microsoft.com/office/officeart/2005/8/layout/pList1"/>
    <dgm:cxn modelId="{EA3500D4-6B01-4B7D-A71A-2EBBBA73980A}" srcId="{626A3D68-F3B6-4A65-83B6-D54841A2B52E}" destId="{992E13B2-3BCB-4302-8AB6-D4D22CBC73DA}" srcOrd="1" destOrd="0" parTransId="{698B6A1B-D4A7-4CF4-A50C-1D557DB45635}" sibTransId="{BB1DC438-0E05-46F7-8809-2D295FBB2C7B}"/>
    <dgm:cxn modelId="{75F415D6-86F7-4851-8049-BF7E4F8932E6}" type="presOf" srcId="{815B1C78-073E-42C4-A249-740D707172C9}" destId="{9E86B396-5A8B-4DBF-A309-DC0F121DCB8D}" srcOrd="0" destOrd="0" presId="urn:microsoft.com/office/officeart/2005/8/layout/pList1"/>
    <dgm:cxn modelId="{A12A09E0-6D31-44F3-B91D-F8B82EFC671D}" type="presOf" srcId="{BB1DC438-0E05-46F7-8809-2D295FBB2C7B}" destId="{1C612BB0-2368-4B83-87F4-61C0CF17F900}" srcOrd="0" destOrd="0" presId="urn:microsoft.com/office/officeart/2005/8/layout/pList1"/>
    <dgm:cxn modelId="{5DF8D0E8-AFF6-4614-A9D7-22841210580D}" type="presOf" srcId="{0088495F-9B78-4F7E-BC04-3015B38AB9D5}" destId="{76E939A0-C346-4F17-8594-E579E61108BB}" srcOrd="0" destOrd="0" presId="urn:microsoft.com/office/officeart/2005/8/layout/pList1"/>
    <dgm:cxn modelId="{E0C0F3F6-CA59-4664-BF76-AD79840E65AB}" type="presOf" srcId="{157262B3-25A8-4B6D-B1AF-3EFC2822E50F}" destId="{0DF477D4-2C70-41F2-8742-8751C82852F3}" srcOrd="0" destOrd="0" presId="urn:microsoft.com/office/officeart/2005/8/layout/pList1"/>
    <dgm:cxn modelId="{41E073FA-50B1-4E08-8097-3ABE6D3345AE}" srcId="{626A3D68-F3B6-4A65-83B6-D54841A2B52E}" destId="{2F70FDD4-827E-4BA0-9AED-331EC4E70D68}" srcOrd="8" destOrd="0" parTransId="{C34AA8EC-B891-4C01-9624-968B817E9795}" sibTransId="{4089C4EA-F305-44CB-8718-0BC58D323AFA}"/>
    <dgm:cxn modelId="{40789DA6-266A-4B7C-9D28-74D3DF695651}" type="presParOf" srcId="{57B0DB07-7DA9-470D-9CE6-D959D3982BB7}" destId="{05B8A187-00E2-498E-AE28-ED1F201FB4E6}" srcOrd="0" destOrd="0" presId="urn:microsoft.com/office/officeart/2005/8/layout/pList1"/>
    <dgm:cxn modelId="{6949C30C-9A7D-41C2-9889-850DD9190D4D}" type="presParOf" srcId="{05B8A187-00E2-498E-AE28-ED1F201FB4E6}" destId="{EE4B3239-E3DB-4F05-ACF9-9C318676F08C}" srcOrd="0" destOrd="0" presId="urn:microsoft.com/office/officeart/2005/8/layout/pList1"/>
    <dgm:cxn modelId="{7DC8311C-DB91-4565-A739-68D1ADC80145}" type="presParOf" srcId="{05B8A187-00E2-498E-AE28-ED1F201FB4E6}" destId="{76E939A0-C346-4F17-8594-E579E61108BB}" srcOrd="1" destOrd="0" presId="urn:microsoft.com/office/officeart/2005/8/layout/pList1"/>
    <dgm:cxn modelId="{FD74824D-5D98-45C0-96CF-A91487ADD294}" type="presParOf" srcId="{57B0DB07-7DA9-470D-9CE6-D959D3982BB7}" destId="{D027A7A0-07E0-414E-8933-7BC61709CCD2}" srcOrd="1" destOrd="0" presId="urn:microsoft.com/office/officeart/2005/8/layout/pList1"/>
    <dgm:cxn modelId="{3AC474D9-D0B2-466A-A306-849AF0A9E85E}" type="presParOf" srcId="{57B0DB07-7DA9-470D-9CE6-D959D3982BB7}" destId="{4A6ED464-1BFF-466A-9D32-AEADF2DB535F}" srcOrd="2" destOrd="0" presId="urn:microsoft.com/office/officeart/2005/8/layout/pList1"/>
    <dgm:cxn modelId="{C70A7EC4-208F-4689-BD3E-3D9DF3EF3F62}" type="presParOf" srcId="{4A6ED464-1BFF-466A-9D32-AEADF2DB535F}" destId="{45F492EF-DAE1-4E2F-8E47-E5549C484AE1}" srcOrd="0" destOrd="0" presId="urn:microsoft.com/office/officeart/2005/8/layout/pList1"/>
    <dgm:cxn modelId="{011A4449-FFB7-4701-91C6-68A0B5FF291A}" type="presParOf" srcId="{4A6ED464-1BFF-466A-9D32-AEADF2DB535F}" destId="{86B9FBCA-345A-4E9B-AB82-EFB5C67F4D08}" srcOrd="1" destOrd="0" presId="urn:microsoft.com/office/officeart/2005/8/layout/pList1"/>
    <dgm:cxn modelId="{66F0BDF6-D9F1-42BB-BCBD-E7CBCBFECEDF}" type="presParOf" srcId="{57B0DB07-7DA9-470D-9CE6-D959D3982BB7}" destId="{1C612BB0-2368-4B83-87F4-61C0CF17F900}" srcOrd="3" destOrd="0" presId="urn:microsoft.com/office/officeart/2005/8/layout/pList1"/>
    <dgm:cxn modelId="{6BBD23B7-C7F6-4F1D-A0DD-086E2B73ABAF}" type="presParOf" srcId="{57B0DB07-7DA9-470D-9CE6-D959D3982BB7}" destId="{72429114-993C-4372-A4E1-82DF0FEC4531}" srcOrd="4" destOrd="0" presId="urn:microsoft.com/office/officeart/2005/8/layout/pList1"/>
    <dgm:cxn modelId="{DAB9804D-B337-4971-A2E4-46FA297246EA}" type="presParOf" srcId="{72429114-993C-4372-A4E1-82DF0FEC4531}" destId="{DDA20BEB-6077-4FBA-A057-15E08DA9A4E5}" srcOrd="0" destOrd="0" presId="urn:microsoft.com/office/officeart/2005/8/layout/pList1"/>
    <dgm:cxn modelId="{AE3DC5DF-FF2C-44A2-B7A5-92EC3AAFFA69}" type="presParOf" srcId="{72429114-993C-4372-A4E1-82DF0FEC4531}" destId="{0DF477D4-2C70-41F2-8742-8751C82852F3}" srcOrd="1" destOrd="0" presId="urn:microsoft.com/office/officeart/2005/8/layout/pList1"/>
    <dgm:cxn modelId="{6BD4416E-4FA0-4B2B-B71E-1A6C79490F71}" type="presParOf" srcId="{57B0DB07-7DA9-470D-9CE6-D959D3982BB7}" destId="{6F7EAB24-4594-4658-B54E-03FC6B2DE3C9}" srcOrd="5" destOrd="0" presId="urn:microsoft.com/office/officeart/2005/8/layout/pList1"/>
    <dgm:cxn modelId="{789F4373-CDCE-4281-8A0E-31F5744FF71F}" type="presParOf" srcId="{57B0DB07-7DA9-470D-9CE6-D959D3982BB7}" destId="{DB46D079-0C82-4E31-9CC9-5028EC1DFDDF}" srcOrd="6" destOrd="0" presId="urn:microsoft.com/office/officeart/2005/8/layout/pList1"/>
    <dgm:cxn modelId="{E066D589-C85D-444D-AA1D-2539940646D0}" type="presParOf" srcId="{DB46D079-0C82-4E31-9CC9-5028EC1DFDDF}" destId="{671E62BC-E370-4E70-AFB1-5E1003A9059B}" srcOrd="0" destOrd="0" presId="urn:microsoft.com/office/officeart/2005/8/layout/pList1"/>
    <dgm:cxn modelId="{B6234FDD-ED77-40F5-BA62-F2970FC0EB06}" type="presParOf" srcId="{DB46D079-0C82-4E31-9CC9-5028EC1DFDDF}" destId="{A1AA8AA5-6946-40B8-BAE8-25F028F1FC99}" srcOrd="1" destOrd="0" presId="urn:microsoft.com/office/officeart/2005/8/layout/pList1"/>
    <dgm:cxn modelId="{B10E4130-D98F-4972-AB3E-C4BDF9BDA706}" type="presParOf" srcId="{57B0DB07-7DA9-470D-9CE6-D959D3982BB7}" destId="{278E4E5F-415D-4BE8-A811-3767E869C6A9}" srcOrd="7" destOrd="0" presId="urn:microsoft.com/office/officeart/2005/8/layout/pList1"/>
    <dgm:cxn modelId="{E1BDF113-E615-44A8-BE45-559736FD47F5}" type="presParOf" srcId="{57B0DB07-7DA9-470D-9CE6-D959D3982BB7}" destId="{68BA6F48-BA4F-4326-8653-F7C334AFA794}" srcOrd="8" destOrd="0" presId="urn:microsoft.com/office/officeart/2005/8/layout/pList1"/>
    <dgm:cxn modelId="{63BAADB7-9969-4196-9013-9E2EE653F3F7}" type="presParOf" srcId="{68BA6F48-BA4F-4326-8653-F7C334AFA794}" destId="{DFBE6ED1-403A-4151-B160-66CE1DD41EA2}" srcOrd="0" destOrd="0" presId="urn:microsoft.com/office/officeart/2005/8/layout/pList1"/>
    <dgm:cxn modelId="{A2430B47-6369-411D-9CD0-23CB9DA8327B}" type="presParOf" srcId="{68BA6F48-BA4F-4326-8653-F7C334AFA794}" destId="{6A948B78-3EC9-4EF9-A3BA-C8FF7111782A}" srcOrd="1" destOrd="0" presId="urn:microsoft.com/office/officeart/2005/8/layout/pList1"/>
    <dgm:cxn modelId="{B9EE61AD-91BB-4A38-B8C6-5AF196CD24B6}" type="presParOf" srcId="{57B0DB07-7DA9-470D-9CE6-D959D3982BB7}" destId="{7029B0D7-17AA-4A2F-A78C-D00BB47D42BF}" srcOrd="9" destOrd="0" presId="urn:microsoft.com/office/officeart/2005/8/layout/pList1"/>
    <dgm:cxn modelId="{66DBD6A2-9572-42FD-9700-3CBE45536425}" type="presParOf" srcId="{57B0DB07-7DA9-470D-9CE6-D959D3982BB7}" destId="{A3431AD8-2724-4F01-A77E-35F46911BCCB}" srcOrd="10" destOrd="0" presId="urn:microsoft.com/office/officeart/2005/8/layout/pList1"/>
    <dgm:cxn modelId="{7525B28B-041F-4DD2-8758-E68D645F9A7E}" type="presParOf" srcId="{A3431AD8-2724-4F01-A77E-35F46911BCCB}" destId="{D25E4A48-32E3-45A2-BC01-6A0692E1E67E}" srcOrd="0" destOrd="0" presId="urn:microsoft.com/office/officeart/2005/8/layout/pList1"/>
    <dgm:cxn modelId="{01A36B88-B629-4525-88D3-53AAD1C00496}" type="presParOf" srcId="{A3431AD8-2724-4F01-A77E-35F46911BCCB}" destId="{D83755EE-49DC-462D-A91A-1AD21C41D965}" srcOrd="1" destOrd="0" presId="urn:microsoft.com/office/officeart/2005/8/layout/pList1"/>
    <dgm:cxn modelId="{6B18E8AF-CBF9-4F49-AEC8-AAC8A8A8DEDA}" type="presParOf" srcId="{57B0DB07-7DA9-470D-9CE6-D959D3982BB7}" destId="{14103A12-878F-4892-A636-9FE51D59E3F3}" srcOrd="11" destOrd="0" presId="urn:microsoft.com/office/officeart/2005/8/layout/pList1"/>
    <dgm:cxn modelId="{0358D867-0C2D-4B67-AF7F-CAE46CBFBE89}" type="presParOf" srcId="{57B0DB07-7DA9-470D-9CE6-D959D3982BB7}" destId="{EA474D46-8BA6-4A5A-B154-6AB1325E7717}" srcOrd="12" destOrd="0" presId="urn:microsoft.com/office/officeart/2005/8/layout/pList1"/>
    <dgm:cxn modelId="{2798A39A-E2F7-4768-9537-2C0C37E74B82}" type="presParOf" srcId="{EA474D46-8BA6-4A5A-B154-6AB1325E7717}" destId="{554D6B77-6010-44F0-AAFD-63E1F9DC31D8}" srcOrd="0" destOrd="0" presId="urn:microsoft.com/office/officeart/2005/8/layout/pList1"/>
    <dgm:cxn modelId="{D44CA770-FA38-4EE8-9068-0ADBF262F73A}" type="presParOf" srcId="{EA474D46-8BA6-4A5A-B154-6AB1325E7717}" destId="{A3EF1B51-0A58-42A5-BB04-78AE2AB57A57}" srcOrd="1" destOrd="0" presId="urn:microsoft.com/office/officeart/2005/8/layout/pList1"/>
    <dgm:cxn modelId="{C8C057D7-6D4E-4237-879C-794C31880471}" type="presParOf" srcId="{57B0DB07-7DA9-470D-9CE6-D959D3982BB7}" destId="{B9F678E2-CD14-419B-A7D4-281922DCE6D0}" srcOrd="13" destOrd="0" presId="urn:microsoft.com/office/officeart/2005/8/layout/pList1"/>
    <dgm:cxn modelId="{E152EE71-5955-4CAF-B58B-F9A6EF215DC7}" type="presParOf" srcId="{57B0DB07-7DA9-470D-9CE6-D959D3982BB7}" destId="{ECE2A4E8-9E28-441C-8C67-FF11E1A28B3A}" srcOrd="14" destOrd="0" presId="urn:microsoft.com/office/officeart/2005/8/layout/pList1"/>
    <dgm:cxn modelId="{B873F54A-CAF9-444D-8356-CF237C80B99F}" type="presParOf" srcId="{ECE2A4E8-9E28-441C-8C67-FF11E1A28B3A}" destId="{C437176C-289C-4585-8FBE-04AE6A15BE7A}" srcOrd="0" destOrd="0" presId="urn:microsoft.com/office/officeart/2005/8/layout/pList1"/>
    <dgm:cxn modelId="{C2064937-8DF5-4C26-B83D-7748ECCAAFB8}" type="presParOf" srcId="{ECE2A4E8-9E28-441C-8C67-FF11E1A28B3A}" destId="{440BD740-431A-47D7-883C-4878006D16D9}" srcOrd="1" destOrd="0" presId="urn:microsoft.com/office/officeart/2005/8/layout/pList1"/>
    <dgm:cxn modelId="{6C12BE2D-EBE2-403C-B379-7F5AC34F0136}" type="presParOf" srcId="{57B0DB07-7DA9-470D-9CE6-D959D3982BB7}" destId="{9E86B396-5A8B-4DBF-A309-DC0F121DCB8D}" srcOrd="15" destOrd="0" presId="urn:microsoft.com/office/officeart/2005/8/layout/pList1"/>
    <dgm:cxn modelId="{362A5040-1726-4819-A4CC-A83EDD058A94}" type="presParOf" srcId="{57B0DB07-7DA9-470D-9CE6-D959D3982BB7}" destId="{2A939885-3A36-48B8-B835-40CF4FCA1972}" srcOrd="16" destOrd="0" presId="urn:microsoft.com/office/officeart/2005/8/layout/pList1"/>
    <dgm:cxn modelId="{7070158B-F1A3-48A4-9821-6257B7FD0672}" type="presParOf" srcId="{2A939885-3A36-48B8-B835-40CF4FCA1972}" destId="{844BF1E9-1B4D-47DA-8B8F-2ABA62A7658F}" srcOrd="0" destOrd="0" presId="urn:microsoft.com/office/officeart/2005/8/layout/pList1"/>
    <dgm:cxn modelId="{3B7E3F7B-2A25-4B60-A240-17815092DFDC}" type="presParOf" srcId="{2A939885-3A36-48B8-B835-40CF4FCA1972}" destId="{3EFD694E-B9E8-4630-B234-DC771ED8C8D0}" srcOrd="1" destOrd="0" presId="urn:microsoft.com/office/officeart/2005/8/layout/pList1"/>
    <dgm:cxn modelId="{6BD1C9FD-8E93-484F-970A-37CFFB75DE67}" type="presParOf" srcId="{57B0DB07-7DA9-470D-9CE6-D959D3982BB7}" destId="{CD20F4EA-088D-4415-869D-3C575A1894D2}" srcOrd="17" destOrd="0" presId="urn:microsoft.com/office/officeart/2005/8/layout/pList1"/>
    <dgm:cxn modelId="{9E309727-F61B-4E9C-A7CC-77DFD672C593}" type="presParOf" srcId="{57B0DB07-7DA9-470D-9CE6-D959D3982BB7}" destId="{4DD5C5A6-6265-4BCA-8479-97815CC1496F}" srcOrd="18" destOrd="0" presId="urn:microsoft.com/office/officeart/2005/8/layout/pList1"/>
    <dgm:cxn modelId="{3E4E3CD9-EB4E-41DD-82C0-A324623F4B1E}" type="presParOf" srcId="{4DD5C5A6-6265-4BCA-8479-97815CC1496F}" destId="{3F0FC4AE-18C8-4DA5-A8DC-278B7CA8F8D7}" srcOrd="0" destOrd="0" presId="urn:microsoft.com/office/officeart/2005/8/layout/pList1"/>
    <dgm:cxn modelId="{CF1397CE-0A9C-41A2-AAAC-E9385671DF5E}" type="presParOf" srcId="{4DD5C5A6-6265-4BCA-8479-97815CC1496F}" destId="{C06FB6BD-1238-4181-A7C0-7F75D3EF071C}" srcOrd="1" destOrd="0" presId="urn:microsoft.com/office/officeart/2005/8/layout/pList1"/>
    <dgm:cxn modelId="{F92C9FC0-34D3-4326-BD13-398D7CA492DC}" type="presParOf" srcId="{57B0DB07-7DA9-470D-9CE6-D959D3982BB7}" destId="{189E30AD-DDEB-4A2C-AE03-A03D9F98FA80}" srcOrd="19" destOrd="0" presId="urn:microsoft.com/office/officeart/2005/8/layout/pList1"/>
    <dgm:cxn modelId="{4480B77A-A401-452A-83BE-8A7983E4E807}" type="presParOf" srcId="{57B0DB07-7DA9-470D-9CE6-D959D3982BB7}" destId="{389626B3-9760-4479-8381-C0839AA1FBAD}" srcOrd="20" destOrd="0" presId="urn:microsoft.com/office/officeart/2005/8/layout/pList1"/>
    <dgm:cxn modelId="{1C47D8A0-0567-43C2-933B-4362D2922FB7}" type="presParOf" srcId="{389626B3-9760-4479-8381-C0839AA1FBAD}" destId="{E0614E8F-F771-4893-8FE5-0A62E569A105}" srcOrd="0" destOrd="0" presId="urn:microsoft.com/office/officeart/2005/8/layout/pList1"/>
    <dgm:cxn modelId="{3D9EA65F-AE7B-4A54-B949-AAAAF0751A42}" type="presParOf" srcId="{389626B3-9760-4479-8381-C0839AA1FBAD}" destId="{1B2EA617-2502-435C-A4C4-74BA951C3892}" srcOrd="1" destOrd="0" presId="urn:microsoft.com/office/officeart/2005/8/layout/pList1"/>
    <dgm:cxn modelId="{A2C681A2-D9FD-4730-9D87-8E06064CFCD5}" type="presParOf" srcId="{57B0DB07-7DA9-470D-9CE6-D959D3982BB7}" destId="{AABB0FC1-47B9-44E5-BBFB-109C51259BD0}" srcOrd="21" destOrd="0" presId="urn:microsoft.com/office/officeart/2005/8/layout/pList1"/>
    <dgm:cxn modelId="{FBB72EEB-84A4-4301-9167-7D6FD37C2B3E}" type="presParOf" srcId="{57B0DB07-7DA9-470D-9CE6-D959D3982BB7}" destId="{5572CF63-D64C-4DB5-AA2D-F8B0EAE14972}" srcOrd="22" destOrd="0" presId="urn:microsoft.com/office/officeart/2005/8/layout/pList1"/>
    <dgm:cxn modelId="{CFA6322D-5BA1-467F-90FC-B73E7C24E009}" type="presParOf" srcId="{5572CF63-D64C-4DB5-AA2D-F8B0EAE14972}" destId="{44689611-1A61-4132-A0B7-62D971E263E4}" srcOrd="0" destOrd="0" presId="urn:microsoft.com/office/officeart/2005/8/layout/pList1"/>
    <dgm:cxn modelId="{F2285FCE-2A29-43A9-B85A-78B6AA3E49C9}" type="presParOf" srcId="{5572CF63-D64C-4DB5-AA2D-F8B0EAE14972}" destId="{7B61041B-7B19-4771-B2E7-A9E6AFE1175E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1B40B80-521D-43D1-9083-E3E0C66DCA2D}" type="doc">
      <dgm:prSet loTypeId="urn:microsoft.com/office/officeart/2005/8/layout/defaul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F3CA372-E4A8-4FAB-ACF0-EC15DF205A68}">
      <dgm:prSet phldrT="[Text]" custT="1"/>
      <dgm:spPr/>
      <dgm:t>
        <a:bodyPr/>
        <a:lstStyle/>
        <a:p>
          <a:pPr algn="ctr"/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Stimularea accesării creditelor investiționale sau pentru mijloace circulante</a:t>
          </a:r>
          <a:endParaRPr lang="ro-RO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1CFAF-A3BF-4C1E-B54D-5D2C53DAD057}" type="parTrans" cxnId="{78F588DB-3068-4076-920C-492A041A56E6}">
      <dgm:prSet/>
      <dgm:spPr/>
      <dgm:t>
        <a:bodyPr/>
        <a:lstStyle/>
        <a:p>
          <a:endParaRPr lang="en-US" sz="1600"/>
        </a:p>
      </dgm:t>
    </dgm:pt>
    <dgm:pt modelId="{C957CA48-30A1-4AED-875B-6DEDC4404A94}" type="sibTrans" cxnId="{78F588DB-3068-4076-920C-492A041A56E6}">
      <dgm:prSet/>
      <dgm:spPr/>
      <dgm:t>
        <a:bodyPr/>
        <a:lstStyle/>
        <a:p>
          <a:endParaRPr lang="en-US" sz="1600"/>
        </a:p>
      </dgm:t>
    </dgm:pt>
    <dgm:pt modelId="{15067444-76D4-45AF-9F66-CD6F6E853F63}">
      <dgm:prSet phldrT="[Text]" custT="1"/>
      <dgm:spPr/>
      <dgm:t>
        <a:bodyPr/>
        <a:lstStyle/>
        <a:p>
          <a:pPr algn="ctr"/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Dezvoltarea agriculturii ecologice</a:t>
          </a:r>
        </a:p>
      </dgm:t>
    </dgm:pt>
    <dgm:pt modelId="{07930655-2F0C-4788-9F14-D898C49DE01C}" type="parTrans" cxnId="{70A045F9-ACA5-41C0-9063-D02DC6FE554E}">
      <dgm:prSet/>
      <dgm:spPr/>
      <dgm:t>
        <a:bodyPr/>
        <a:lstStyle/>
        <a:p>
          <a:endParaRPr lang="en-US" sz="1600"/>
        </a:p>
      </dgm:t>
    </dgm:pt>
    <dgm:pt modelId="{871D1F9C-F9EB-4C73-B664-22D34441AC57}" type="sibTrans" cxnId="{70A045F9-ACA5-41C0-9063-D02DC6FE554E}">
      <dgm:prSet/>
      <dgm:spPr/>
      <dgm:t>
        <a:bodyPr/>
        <a:lstStyle/>
        <a:p>
          <a:endParaRPr lang="en-US" sz="1600"/>
        </a:p>
      </dgm:t>
    </dgm:pt>
    <dgm:pt modelId="{BB517288-3502-44C7-AE39-A1D534206F13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Servicii de consiliere și formare în agricultură</a:t>
          </a:r>
        </a:p>
      </dgm:t>
    </dgm:pt>
    <dgm:pt modelId="{54E855E6-2203-47C6-B9E5-62712F69D395}" type="parTrans" cxnId="{4B003B7E-F38E-4EDA-ADED-89DC5167DAFD}">
      <dgm:prSet/>
      <dgm:spPr/>
      <dgm:t>
        <a:bodyPr/>
        <a:lstStyle/>
        <a:p>
          <a:endParaRPr lang="en-US" sz="1600"/>
        </a:p>
      </dgm:t>
    </dgm:pt>
    <dgm:pt modelId="{4F992B64-7A96-428C-94D8-2FE3FD3A5185}" type="sibTrans" cxnId="{4B003B7E-F38E-4EDA-ADED-89DC5167DAFD}">
      <dgm:prSet/>
      <dgm:spPr/>
      <dgm:t>
        <a:bodyPr/>
        <a:lstStyle/>
        <a:p>
          <a:endParaRPr lang="en-US" sz="1600"/>
        </a:p>
      </dgm:t>
    </dgm:pt>
    <dgm:pt modelId="{F0D76CED-6F44-4868-9A9D-E011FE098913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Stimularea activităților de promovare</a:t>
          </a:r>
        </a:p>
      </dgm:t>
    </dgm:pt>
    <dgm:pt modelId="{9E22F2D4-7B2B-4D47-8504-8512AAD8B261}" type="parTrans" cxnId="{20947350-C5FE-43D0-BB43-384B01E6D427}">
      <dgm:prSet/>
      <dgm:spPr/>
      <dgm:t>
        <a:bodyPr/>
        <a:lstStyle/>
        <a:p>
          <a:endParaRPr lang="en-US" sz="1600"/>
        </a:p>
      </dgm:t>
    </dgm:pt>
    <dgm:pt modelId="{9BC679B4-A3B0-4EF2-8860-55D7975CE60B}" type="sibTrans" cxnId="{20947350-C5FE-43D0-BB43-384B01E6D427}">
      <dgm:prSet/>
      <dgm:spPr/>
      <dgm:t>
        <a:bodyPr/>
        <a:lstStyle/>
        <a:p>
          <a:endParaRPr lang="en-US" sz="1600"/>
        </a:p>
      </dgm:t>
    </dgm:pt>
    <dgm:pt modelId="{5A194946-A044-42A6-8EB2-3F36525352B0}">
      <dgm:prSet phldrT="[Text]"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Stimularea asocierii în grupuri de </a:t>
          </a:r>
          <a:r>
            <a:rPr lang="ro-RO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producători</a:t>
          </a:r>
        </a:p>
      </dgm:t>
    </dgm:pt>
    <dgm:pt modelId="{00423F51-92E8-4ED1-8ACD-E9750038D52B}" type="parTrans" cxnId="{62BB8E42-5380-42F6-84ED-1F6CBAA85FA0}">
      <dgm:prSet/>
      <dgm:spPr/>
      <dgm:t>
        <a:bodyPr/>
        <a:lstStyle/>
        <a:p>
          <a:endParaRPr lang="ro-RO" sz="1600"/>
        </a:p>
      </dgm:t>
    </dgm:pt>
    <dgm:pt modelId="{AD9026FC-35B7-41D0-B421-516A9A230ECB}" type="sibTrans" cxnId="{62BB8E42-5380-42F6-84ED-1F6CBAA85FA0}">
      <dgm:prSet/>
      <dgm:spPr/>
      <dgm:t>
        <a:bodyPr/>
        <a:lstStyle/>
        <a:p>
          <a:endParaRPr lang="ro-RO" sz="1600"/>
        </a:p>
      </dgm:t>
    </dgm:pt>
    <dgm:pt modelId="{9369876A-EDB6-464A-A5B8-46E7998CD8CC}">
      <dgm:prSet custT="1"/>
      <dgm:spPr/>
      <dgm:t>
        <a:bodyPr/>
        <a:lstStyle/>
        <a:p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Asigurarea fermierilor</a:t>
          </a:r>
        </a:p>
        <a:p>
          <a:r>
            <a:rPr lang="ro-RO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Legea nr.183/2020</a:t>
          </a:r>
        </a:p>
      </dgm:t>
    </dgm:pt>
    <dgm:pt modelId="{E82E3C2F-8A88-431C-9E90-8914DC51E0B2}" type="parTrans" cxnId="{391053F6-E5AA-49A7-9A49-074709421078}">
      <dgm:prSet/>
      <dgm:spPr/>
      <dgm:t>
        <a:bodyPr/>
        <a:lstStyle/>
        <a:p>
          <a:endParaRPr lang="ro-RO" sz="1600"/>
        </a:p>
      </dgm:t>
    </dgm:pt>
    <dgm:pt modelId="{FC6DCC7E-6E65-4511-A1F5-D40CF21F70DB}" type="sibTrans" cxnId="{391053F6-E5AA-49A7-9A49-074709421078}">
      <dgm:prSet/>
      <dgm:spPr/>
      <dgm:t>
        <a:bodyPr/>
        <a:lstStyle/>
        <a:p>
          <a:endParaRPr lang="ro-RO" sz="1600"/>
        </a:p>
      </dgm:t>
    </dgm:pt>
    <dgm:pt modelId="{CC740897-5F29-45D4-9A49-50F1C0294638}">
      <dgm:prSet phldrT="[Text]" custT="1"/>
      <dgm:spPr/>
      <dgm:t>
        <a:bodyPr/>
        <a:lstStyle/>
        <a:p>
          <a:r>
            <a:rPr lang="ro-RO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Stimularea utilizării sistemelor de irigare</a:t>
          </a:r>
        </a:p>
      </dgm:t>
    </dgm:pt>
    <dgm:pt modelId="{C63DF1C8-159A-4E7C-B171-87E26C387FE7}" type="parTrans" cxnId="{61A5218F-3113-4D99-B4E3-BE53F71DE173}">
      <dgm:prSet/>
      <dgm:spPr/>
      <dgm:t>
        <a:bodyPr/>
        <a:lstStyle/>
        <a:p>
          <a:endParaRPr lang="ro-RO" sz="1600"/>
        </a:p>
      </dgm:t>
    </dgm:pt>
    <dgm:pt modelId="{32D6215D-A010-4574-8070-6C43ACEEBB5F}" type="sibTrans" cxnId="{61A5218F-3113-4D99-B4E3-BE53F71DE173}">
      <dgm:prSet/>
      <dgm:spPr/>
      <dgm:t>
        <a:bodyPr/>
        <a:lstStyle/>
        <a:p>
          <a:endParaRPr lang="ro-RO" sz="1600"/>
        </a:p>
      </dgm:t>
    </dgm:pt>
    <dgm:pt modelId="{9670771E-2BFB-4090-A738-DD2CBBE4AB0B}">
      <dgm:prSet phldrT="[Text]" custT="1"/>
      <dgm:spPr/>
      <dgm:t>
        <a:bodyPr/>
        <a:lstStyle/>
        <a:p>
          <a:pPr algn="ctr"/>
          <a:r>
            <a:rPr lang="ro-RO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Defrișarea plantațiilor multianuale</a:t>
          </a:r>
        </a:p>
      </dgm:t>
    </dgm:pt>
    <dgm:pt modelId="{CE88CDBD-5201-45F3-A96A-1101A57B8114}" type="parTrans" cxnId="{41977E4F-0B5A-42B9-9400-3CF53D2B1558}">
      <dgm:prSet/>
      <dgm:spPr/>
      <dgm:t>
        <a:bodyPr/>
        <a:lstStyle/>
        <a:p>
          <a:endParaRPr lang="ro-RO" sz="1600"/>
        </a:p>
      </dgm:t>
    </dgm:pt>
    <dgm:pt modelId="{531264C8-5394-4031-B46A-C477CA2509D8}" type="sibTrans" cxnId="{41977E4F-0B5A-42B9-9400-3CF53D2B1558}">
      <dgm:prSet/>
      <dgm:spPr/>
      <dgm:t>
        <a:bodyPr/>
        <a:lstStyle/>
        <a:p>
          <a:endParaRPr lang="ro-RO" sz="1600"/>
        </a:p>
      </dgm:t>
    </dgm:pt>
    <dgm:pt modelId="{3AC1CAC4-0E4B-44F7-814E-DFB38D69C53B}">
      <dgm:prSet phldrT="[Text]" custT="1"/>
      <dgm:spPr/>
      <dgm:t>
        <a:bodyPr/>
        <a:lstStyle/>
        <a:p>
          <a:pPr algn="ctr"/>
          <a:r>
            <a:rPr lang="ro-RO" sz="1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Implementarea bunelor practici</a:t>
          </a:r>
        </a:p>
      </dgm:t>
    </dgm:pt>
    <dgm:pt modelId="{77972432-504F-4488-9B45-FD14AE2905F4}" type="parTrans" cxnId="{CE352544-90F8-4F40-8E83-39E1ED2C22C8}">
      <dgm:prSet/>
      <dgm:spPr/>
      <dgm:t>
        <a:bodyPr/>
        <a:lstStyle/>
        <a:p>
          <a:endParaRPr lang="ro-RO" sz="1600"/>
        </a:p>
      </dgm:t>
    </dgm:pt>
    <dgm:pt modelId="{95CB850A-D2CF-43AD-9E30-ACCAEAD52AE7}" type="sibTrans" cxnId="{CE352544-90F8-4F40-8E83-39E1ED2C22C8}">
      <dgm:prSet/>
      <dgm:spPr/>
      <dgm:t>
        <a:bodyPr/>
        <a:lstStyle/>
        <a:p>
          <a:endParaRPr lang="ro-RO" sz="1600"/>
        </a:p>
      </dgm:t>
    </dgm:pt>
    <dgm:pt modelId="{75138C8E-A3EC-487A-BEEB-4FEAF2753165}" type="pres">
      <dgm:prSet presAssocID="{A1B40B80-521D-43D1-9083-E3E0C66DCA2D}" presName="diagram" presStyleCnt="0">
        <dgm:presLayoutVars>
          <dgm:dir/>
          <dgm:resizeHandles val="exact"/>
        </dgm:presLayoutVars>
      </dgm:prSet>
      <dgm:spPr/>
    </dgm:pt>
    <dgm:pt modelId="{7B70BD6C-6336-4986-82D3-1ED165959293}" type="pres">
      <dgm:prSet presAssocID="{EF3CA372-E4A8-4FAB-ACF0-EC15DF205A68}" presName="node" presStyleLbl="node1" presStyleIdx="0" presStyleCnt="9" custScaleX="110615" custScaleY="104802" custLinFactNeighborX="34687" custLinFactNeighborY="1633">
        <dgm:presLayoutVars>
          <dgm:bulletEnabled val="1"/>
        </dgm:presLayoutVars>
      </dgm:prSet>
      <dgm:spPr/>
    </dgm:pt>
    <dgm:pt modelId="{333F251F-F6CB-434B-A96E-E1EED605C414}" type="pres">
      <dgm:prSet presAssocID="{C957CA48-30A1-4AED-875B-6DEDC4404A94}" presName="sibTrans" presStyleCnt="0"/>
      <dgm:spPr/>
    </dgm:pt>
    <dgm:pt modelId="{7E9538AE-EFB2-4FA1-8DB8-A7A0F242F38F}" type="pres">
      <dgm:prSet presAssocID="{F0D76CED-6F44-4868-9A9D-E011FE098913}" presName="node" presStyleLbl="node1" presStyleIdx="1" presStyleCnt="9" custScaleX="110317" custLinFactNeighborX="78205" custLinFactNeighborY="6463">
        <dgm:presLayoutVars>
          <dgm:bulletEnabled val="1"/>
        </dgm:presLayoutVars>
      </dgm:prSet>
      <dgm:spPr/>
    </dgm:pt>
    <dgm:pt modelId="{9A21DA90-26C3-4C3A-864D-5B93E7719A71}" type="pres">
      <dgm:prSet presAssocID="{9BC679B4-A3B0-4EF2-8860-55D7975CE60B}" presName="sibTrans" presStyleCnt="0"/>
      <dgm:spPr/>
    </dgm:pt>
    <dgm:pt modelId="{959E59BF-41DE-4667-8CB3-4978E3963E3C}" type="pres">
      <dgm:prSet presAssocID="{CC740897-5F29-45D4-9A49-50F1C0294638}" presName="node" presStyleLbl="node1" presStyleIdx="2" presStyleCnt="9" custScaleX="117246" custLinFactX="4083" custLinFactY="20551" custLinFactNeighborX="100000" custLinFactNeighborY="100000">
        <dgm:presLayoutVars>
          <dgm:bulletEnabled val="1"/>
        </dgm:presLayoutVars>
      </dgm:prSet>
      <dgm:spPr/>
    </dgm:pt>
    <dgm:pt modelId="{3CF670B9-F7E5-4BF3-821B-A27C1594AE2E}" type="pres">
      <dgm:prSet presAssocID="{32D6215D-A010-4574-8070-6C43ACEEBB5F}" presName="sibTrans" presStyleCnt="0"/>
      <dgm:spPr/>
    </dgm:pt>
    <dgm:pt modelId="{C8A17982-3FAA-4376-909B-4118EC796821}" type="pres">
      <dgm:prSet presAssocID="{15067444-76D4-45AF-9F66-CD6F6E853F63}" presName="node" presStyleLbl="node1" presStyleIdx="3" presStyleCnt="9" custScaleX="119121" custLinFactX="-73307" custLinFactY="16797" custLinFactNeighborX="-100000" custLinFactNeighborY="100000">
        <dgm:presLayoutVars>
          <dgm:bulletEnabled val="1"/>
        </dgm:presLayoutVars>
      </dgm:prSet>
      <dgm:spPr/>
    </dgm:pt>
    <dgm:pt modelId="{5E7F9EE0-39D5-42E9-85AC-E2DA25CC6ABF}" type="pres">
      <dgm:prSet presAssocID="{871D1F9C-F9EB-4C73-B664-22D34441AC57}" presName="sibTrans" presStyleCnt="0"/>
      <dgm:spPr/>
    </dgm:pt>
    <dgm:pt modelId="{532C58E4-D6C7-4A98-BA29-F42C757BC522}" type="pres">
      <dgm:prSet presAssocID="{3AC1CAC4-0E4B-44F7-814E-DFB38D69C53B}" presName="node" presStyleLbl="node1" presStyleIdx="4" presStyleCnt="9" custScaleX="120833" custLinFactNeighborX="9378" custLinFactNeighborY="-3014">
        <dgm:presLayoutVars>
          <dgm:bulletEnabled val="1"/>
        </dgm:presLayoutVars>
      </dgm:prSet>
      <dgm:spPr/>
    </dgm:pt>
    <dgm:pt modelId="{7D1C0CB1-E758-44FE-8CAC-7D11186DFA66}" type="pres">
      <dgm:prSet presAssocID="{95CB850A-D2CF-43AD-9E30-ACCAEAD52AE7}" presName="sibTrans" presStyleCnt="0"/>
      <dgm:spPr/>
    </dgm:pt>
    <dgm:pt modelId="{E1122A02-0C14-43DF-ADA4-29B4CBE3A5AB}" type="pres">
      <dgm:prSet presAssocID="{9670771E-2BFB-4090-A738-DD2CBBE4AB0B}" presName="node" presStyleLbl="node1" presStyleIdx="5" presStyleCnt="9" custLinFactX="100000" custLinFactY="-12605" custLinFactNeighborX="107831" custLinFactNeighborY="-100000">
        <dgm:presLayoutVars>
          <dgm:bulletEnabled val="1"/>
        </dgm:presLayoutVars>
      </dgm:prSet>
      <dgm:spPr/>
    </dgm:pt>
    <dgm:pt modelId="{5A0FABDD-601C-439B-9FC0-71F26CFABCEB}" type="pres">
      <dgm:prSet presAssocID="{531264C8-5394-4031-B46A-C477CA2509D8}" presName="sibTrans" presStyleCnt="0"/>
      <dgm:spPr/>
    </dgm:pt>
    <dgm:pt modelId="{562613DB-6AB5-4CF7-ACF0-179A2A07BA6F}" type="pres">
      <dgm:prSet presAssocID="{BB517288-3502-44C7-AE39-A1D534206F13}" presName="node" presStyleLbl="node1" presStyleIdx="6" presStyleCnt="9" custLinFactX="-100000" custLinFactY="5494" custLinFactNeighborX="-123256" custLinFactNeighborY="100000">
        <dgm:presLayoutVars>
          <dgm:bulletEnabled val="1"/>
        </dgm:presLayoutVars>
      </dgm:prSet>
      <dgm:spPr/>
    </dgm:pt>
    <dgm:pt modelId="{F9670FDD-3C7D-4310-AE09-1C10E83D5256}" type="pres">
      <dgm:prSet presAssocID="{4F992B64-7A96-428C-94D8-2FE3FD3A5185}" presName="sibTrans" presStyleCnt="0"/>
      <dgm:spPr/>
    </dgm:pt>
    <dgm:pt modelId="{4D7A6F9F-825F-49DA-A638-EE777F15C307}" type="pres">
      <dgm:prSet presAssocID="{5A194946-A044-42A6-8EB2-3F36525352B0}" presName="node" presStyleLbl="node1" presStyleIdx="7" presStyleCnt="9" custLinFactY="11090" custLinFactNeighborX="-12169" custLinFactNeighborY="100000">
        <dgm:presLayoutVars>
          <dgm:bulletEnabled val="1"/>
        </dgm:presLayoutVars>
      </dgm:prSet>
      <dgm:spPr/>
    </dgm:pt>
    <dgm:pt modelId="{B9A36208-BF34-4748-A568-B4BF3AAEEAF5}" type="pres">
      <dgm:prSet presAssocID="{AD9026FC-35B7-41D0-B421-516A9A230ECB}" presName="sibTrans" presStyleCnt="0"/>
      <dgm:spPr/>
    </dgm:pt>
    <dgm:pt modelId="{A1F88083-D789-41C6-922D-44CB3FDE6775}" type="pres">
      <dgm:prSet presAssocID="{9369876A-EDB6-464A-A5B8-46E7998CD8CC}" presName="node" presStyleLbl="node1" presStyleIdx="8" presStyleCnt="9" custLinFactNeighborX="12862" custLinFactNeighborY="-6640">
        <dgm:presLayoutVars>
          <dgm:bulletEnabled val="1"/>
        </dgm:presLayoutVars>
      </dgm:prSet>
      <dgm:spPr/>
    </dgm:pt>
  </dgm:ptLst>
  <dgm:cxnLst>
    <dgm:cxn modelId="{C8BF5B0E-545D-43B8-9563-472C2FBBFF51}" type="presOf" srcId="{A1B40B80-521D-43D1-9083-E3E0C66DCA2D}" destId="{75138C8E-A3EC-487A-BEEB-4FEAF2753165}" srcOrd="0" destOrd="0" presId="urn:microsoft.com/office/officeart/2005/8/layout/default"/>
    <dgm:cxn modelId="{0D9CBD17-AB44-4371-9FFF-0BD4377D4815}" type="presOf" srcId="{15067444-76D4-45AF-9F66-CD6F6E853F63}" destId="{C8A17982-3FAA-4376-909B-4118EC796821}" srcOrd="0" destOrd="0" presId="urn:microsoft.com/office/officeart/2005/8/layout/default"/>
    <dgm:cxn modelId="{6AAEFF25-C85E-4F32-B922-53F6FD6CBA92}" type="presOf" srcId="{3AC1CAC4-0E4B-44F7-814E-DFB38D69C53B}" destId="{532C58E4-D6C7-4A98-BA29-F42C757BC522}" srcOrd="0" destOrd="0" presId="urn:microsoft.com/office/officeart/2005/8/layout/default"/>
    <dgm:cxn modelId="{62BB8E42-5380-42F6-84ED-1F6CBAA85FA0}" srcId="{A1B40B80-521D-43D1-9083-E3E0C66DCA2D}" destId="{5A194946-A044-42A6-8EB2-3F36525352B0}" srcOrd="7" destOrd="0" parTransId="{00423F51-92E8-4ED1-8ACD-E9750038D52B}" sibTransId="{AD9026FC-35B7-41D0-B421-516A9A230ECB}"/>
    <dgm:cxn modelId="{CE352544-90F8-4F40-8E83-39E1ED2C22C8}" srcId="{A1B40B80-521D-43D1-9083-E3E0C66DCA2D}" destId="{3AC1CAC4-0E4B-44F7-814E-DFB38D69C53B}" srcOrd="4" destOrd="0" parTransId="{77972432-504F-4488-9B45-FD14AE2905F4}" sibTransId="{95CB850A-D2CF-43AD-9E30-ACCAEAD52AE7}"/>
    <dgm:cxn modelId="{4E4C2E49-A8D9-419A-ADC6-27BACB95D702}" type="presOf" srcId="{5A194946-A044-42A6-8EB2-3F36525352B0}" destId="{4D7A6F9F-825F-49DA-A638-EE777F15C307}" srcOrd="0" destOrd="0" presId="urn:microsoft.com/office/officeart/2005/8/layout/default"/>
    <dgm:cxn modelId="{2AE7EF49-6212-45F3-973E-6516E8851CDB}" type="presOf" srcId="{9670771E-2BFB-4090-A738-DD2CBBE4AB0B}" destId="{E1122A02-0C14-43DF-ADA4-29B4CBE3A5AB}" srcOrd="0" destOrd="0" presId="urn:microsoft.com/office/officeart/2005/8/layout/default"/>
    <dgm:cxn modelId="{41977E4F-0B5A-42B9-9400-3CF53D2B1558}" srcId="{A1B40B80-521D-43D1-9083-E3E0C66DCA2D}" destId="{9670771E-2BFB-4090-A738-DD2CBBE4AB0B}" srcOrd="5" destOrd="0" parTransId="{CE88CDBD-5201-45F3-A96A-1101A57B8114}" sibTransId="{531264C8-5394-4031-B46A-C477CA2509D8}"/>
    <dgm:cxn modelId="{20947350-C5FE-43D0-BB43-384B01E6D427}" srcId="{A1B40B80-521D-43D1-9083-E3E0C66DCA2D}" destId="{F0D76CED-6F44-4868-9A9D-E011FE098913}" srcOrd="1" destOrd="0" parTransId="{9E22F2D4-7B2B-4D47-8504-8512AAD8B261}" sibTransId="{9BC679B4-A3B0-4EF2-8860-55D7975CE60B}"/>
    <dgm:cxn modelId="{4B003B7E-F38E-4EDA-ADED-89DC5167DAFD}" srcId="{A1B40B80-521D-43D1-9083-E3E0C66DCA2D}" destId="{BB517288-3502-44C7-AE39-A1D534206F13}" srcOrd="6" destOrd="0" parTransId="{54E855E6-2203-47C6-B9E5-62712F69D395}" sibTransId="{4F992B64-7A96-428C-94D8-2FE3FD3A5185}"/>
    <dgm:cxn modelId="{F23A7B83-13F7-4347-8CB4-F987F02208EF}" type="presOf" srcId="{EF3CA372-E4A8-4FAB-ACF0-EC15DF205A68}" destId="{7B70BD6C-6336-4986-82D3-1ED165959293}" srcOrd="0" destOrd="0" presId="urn:microsoft.com/office/officeart/2005/8/layout/default"/>
    <dgm:cxn modelId="{61A5218F-3113-4D99-B4E3-BE53F71DE173}" srcId="{A1B40B80-521D-43D1-9083-E3E0C66DCA2D}" destId="{CC740897-5F29-45D4-9A49-50F1C0294638}" srcOrd="2" destOrd="0" parTransId="{C63DF1C8-159A-4E7C-B171-87E26C387FE7}" sibTransId="{32D6215D-A010-4574-8070-6C43ACEEBB5F}"/>
    <dgm:cxn modelId="{AE8F5C93-5A69-4518-BC5B-E7780DDB7FF5}" type="presOf" srcId="{9369876A-EDB6-464A-A5B8-46E7998CD8CC}" destId="{A1F88083-D789-41C6-922D-44CB3FDE6775}" srcOrd="0" destOrd="0" presId="urn:microsoft.com/office/officeart/2005/8/layout/default"/>
    <dgm:cxn modelId="{71EF68AD-BA25-4852-8B3A-9BBE312E811F}" type="presOf" srcId="{CC740897-5F29-45D4-9A49-50F1C0294638}" destId="{959E59BF-41DE-4667-8CB3-4978E3963E3C}" srcOrd="0" destOrd="0" presId="urn:microsoft.com/office/officeart/2005/8/layout/default"/>
    <dgm:cxn modelId="{2F30CAC1-7891-4AF3-AC16-BA17978C6707}" type="presOf" srcId="{BB517288-3502-44C7-AE39-A1D534206F13}" destId="{562613DB-6AB5-4CF7-ACF0-179A2A07BA6F}" srcOrd="0" destOrd="0" presId="urn:microsoft.com/office/officeart/2005/8/layout/default"/>
    <dgm:cxn modelId="{9B5254CB-B34E-4BFE-9C33-ADDDBFF36054}" type="presOf" srcId="{F0D76CED-6F44-4868-9A9D-E011FE098913}" destId="{7E9538AE-EFB2-4FA1-8DB8-A7A0F242F38F}" srcOrd="0" destOrd="0" presId="urn:microsoft.com/office/officeart/2005/8/layout/default"/>
    <dgm:cxn modelId="{78F588DB-3068-4076-920C-492A041A56E6}" srcId="{A1B40B80-521D-43D1-9083-E3E0C66DCA2D}" destId="{EF3CA372-E4A8-4FAB-ACF0-EC15DF205A68}" srcOrd="0" destOrd="0" parTransId="{D671CFAF-A3BF-4C1E-B54D-5D2C53DAD057}" sibTransId="{C957CA48-30A1-4AED-875B-6DEDC4404A94}"/>
    <dgm:cxn modelId="{391053F6-E5AA-49A7-9A49-074709421078}" srcId="{A1B40B80-521D-43D1-9083-E3E0C66DCA2D}" destId="{9369876A-EDB6-464A-A5B8-46E7998CD8CC}" srcOrd="8" destOrd="0" parTransId="{E82E3C2F-8A88-431C-9E90-8914DC51E0B2}" sibTransId="{FC6DCC7E-6E65-4511-A1F5-D40CF21F70DB}"/>
    <dgm:cxn modelId="{70A045F9-ACA5-41C0-9063-D02DC6FE554E}" srcId="{A1B40B80-521D-43D1-9083-E3E0C66DCA2D}" destId="{15067444-76D4-45AF-9F66-CD6F6E853F63}" srcOrd="3" destOrd="0" parTransId="{07930655-2F0C-4788-9F14-D898C49DE01C}" sibTransId="{871D1F9C-F9EB-4C73-B664-22D34441AC57}"/>
    <dgm:cxn modelId="{7E319669-15C1-4D42-B6BE-47D6953C7BC6}" type="presParOf" srcId="{75138C8E-A3EC-487A-BEEB-4FEAF2753165}" destId="{7B70BD6C-6336-4986-82D3-1ED165959293}" srcOrd="0" destOrd="0" presId="urn:microsoft.com/office/officeart/2005/8/layout/default"/>
    <dgm:cxn modelId="{04A3610D-2D4B-4D6D-9ABD-64F36548C636}" type="presParOf" srcId="{75138C8E-A3EC-487A-BEEB-4FEAF2753165}" destId="{333F251F-F6CB-434B-A96E-E1EED605C414}" srcOrd="1" destOrd="0" presId="urn:microsoft.com/office/officeart/2005/8/layout/default"/>
    <dgm:cxn modelId="{E991C291-2191-4827-B592-73A59305D47E}" type="presParOf" srcId="{75138C8E-A3EC-487A-BEEB-4FEAF2753165}" destId="{7E9538AE-EFB2-4FA1-8DB8-A7A0F242F38F}" srcOrd="2" destOrd="0" presId="urn:microsoft.com/office/officeart/2005/8/layout/default"/>
    <dgm:cxn modelId="{712352BF-CBDE-405E-8DF0-A60B650775D0}" type="presParOf" srcId="{75138C8E-A3EC-487A-BEEB-4FEAF2753165}" destId="{9A21DA90-26C3-4C3A-864D-5B93E7719A71}" srcOrd="3" destOrd="0" presId="urn:microsoft.com/office/officeart/2005/8/layout/default"/>
    <dgm:cxn modelId="{86DEDA5E-E1EC-4F57-8748-09D8259280AA}" type="presParOf" srcId="{75138C8E-A3EC-487A-BEEB-4FEAF2753165}" destId="{959E59BF-41DE-4667-8CB3-4978E3963E3C}" srcOrd="4" destOrd="0" presId="urn:microsoft.com/office/officeart/2005/8/layout/default"/>
    <dgm:cxn modelId="{42D28FBE-A983-4F9D-B46B-B6EE8C47F9EA}" type="presParOf" srcId="{75138C8E-A3EC-487A-BEEB-4FEAF2753165}" destId="{3CF670B9-F7E5-4BF3-821B-A27C1594AE2E}" srcOrd="5" destOrd="0" presId="urn:microsoft.com/office/officeart/2005/8/layout/default"/>
    <dgm:cxn modelId="{7280A634-811D-4F1A-82EF-6909D774C145}" type="presParOf" srcId="{75138C8E-A3EC-487A-BEEB-4FEAF2753165}" destId="{C8A17982-3FAA-4376-909B-4118EC796821}" srcOrd="6" destOrd="0" presId="urn:microsoft.com/office/officeart/2005/8/layout/default"/>
    <dgm:cxn modelId="{307B3E39-BFF9-413C-8D9D-95DD67F4CABC}" type="presParOf" srcId="{75138C8E-A3EC-487A-BEEB-4FEAF2753165}" destId="{5E7F9EE0-39D5-42E9-85AC-E2DA25CC6ABF}" srcOrd="7" destOrd="0" presId="urn:microsoft.com/office/officeart/2005/8/layout/default"/>
    <dgm:cxn modelId="{36B4F068-B126-43BD-8A5B-2F60A870C458}" type="presParOf" srcId="{75138C8E-A3EC-487A-BEEB-4FEAF2753165}" destId="{532C58E4-D6C7-4A98-BA29-F42C757BC522}" srcOrd="8" destOrd="0" presId="urn:microsoft.com/office/officeart/2005/8/layout/default"/>
    <dgm:cxn modelId="{85760273-9DDB-4E4A-B8E9-58C5E1766467}" type="presParOf" srcId="{75138C8E-A3EC-487A-BEEB-4FEAF2753165}" destId="{7D1C0CB1-E758-44FE-8CAC-7D11186DFA66}" srcOrd="9" destOrd="0" presId="urn:microsoft.com/office/officeart/2005/8/layout/default"/>
    <dgm:cxn modelId="{7763B327-E27B-4E39-B62E-ACA612212911}" type="presParOf" srcId="{75138C8E-A3EC-487A-BEEB-4FEAF2753165}" destId="{E1122A02-0C14-43DF-ADA4-29B4CBE3A5AB}" srcOrd="10" destOrd="0" presId="urn:microsoft.com/office/officeart/2005/8/layout/default"/>
    <dgm:cxn modelId="{07859842-6B85-4C35-A761-A3A6F9E0B191}" type="presParOf" srcId="{75138C8E-A3EC-487A-BEEB-4FEAF2753165}" destId="{5A0FABDD-601C-439B-9FC0-71F26CFABCEB}" srcOrd="11" destOrd="0" presId="urn:microsoft.com/office/officeart/2005/8/layout/default"/>
    <dgm:cxn modelId="{48C184A8-B627-4496-BDE6-096CD8E1B4DB}" type="presParOf" srcId="{75138C8E-A3EC-487A-BEEB-4FEAF2753165}" destId="{562613DB-6AB5-4CF7-ACF0-179A2A07BA6F}" srcOrd="12" destOrd="0" presId="urn:microsoft.com/office/officeart/2005/8/layout/default"/>
    <dgm:cxn modelId="{E9391C3D-1199-4763-8044-3553C62C86B4}" type="presParOf" srcId="{75138C8E-A3EC-487A-BEEB-4FEAF2753165}" destId="{F9670FDD-3C7D-4310-AE09-1C10E83D5256}" srcOrd="13" destOrd="0" presId="urn:microsoft.com/office/officeart/2005/8/layout/default"/>
    <dgm:cxn modelId="{D94768AD-A42C-426E-B470-20D6D113B573}" type="presParOf" srcId="{75138C8E-A3EC-487A-BEEB-4FEAF2753165}" destId="{4D7A6F9F-825F-49DA-A638-EE777F15C307}" srcOrd="14" destOrd="0" presId="urn:microsoft.com/office/officeart/2005/8/layout/default"/>
    <dgm:cxn modelId="{8DB59301-B081-40FD-AD11-5EFC5D672752}" type="presParOf" srcId="{75138C8E-A3EC-487A-BEEB-4FEAF2753165}" destId="{B9A36208-BF34-4748-A568-B4BF3AAEEAF5}" srcOrd="15" destOrd="0" presId="urn:microsoft.com/office/officeart/2005/8/layout/default"/>
    <dgm:cxn modelId="{17716B37-9F83-4A4F-8979-5AAB922B2266}" type="presParOf" srcId="{75138C8E-A3EC-487A-BEEB-4FEAF2753165}" destId="{A1F88083-D789-41C6-922D-44CB3FDE677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SC_5.1</a:t>
          </a:r>
          <a:r>
            <a:rPr lang="ro-MD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MD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AC</a:t>
          </a:r>
          <a:r>
            <a:rPr lang="ro-MD" sz="2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o-MD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ESĂRII CREDITELOR INVESTIȚIONALE SAU PENTRU MIJLOACELE CIRCULANTE</a:t>
          </a:r>
          <a:endParaRPr lang="ru-RU" sz="20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ctr"/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F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mierul 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AUAI</a:t>
          </a:r>
          <a:endParaRPr lang="ro-MD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o-RO" sz="12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1400" b="1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400" b="1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u="sng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300 mii lei 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fermieri</a:t>
          </a:r>
        </a:p>
        <a:p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500 mii lei 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fermierii din sectorul zootehnic</a:t>
          </a:r>
        </a:p>
        <a:p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700 mii lei 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GP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CÎ </a:t>
          </a:r>
        </a:p>
        <a:p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și 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AUAI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MD" sz="2000" b="1">
              <a:latin typeface="Times New Roman" panose="02020603050405020304" pitchFamily="18" charset="0"/>
              <a:cs typeface="Times New Roman" panose="02020603050405020304" pitchFamily="18" charset="0"/>
            </a:rPr>
            <a:t>Creditul obținut se va folosi pentru</a:t>
          </a:r>
          <a:r>
            <a:rPr lang="ro-MD" sz="200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r>
            <a:rPr lang="ro-RO" sz="1200" b="1" i="1" u="sng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vi-VN" sz="1200" b="1" i="1" u="sng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entru plata următoarelor bunuri sau lucrări</a:t>
          </a:r>
          <a:r>
            <a:rPr lang="ro-RO" sz="1200" b="1" i="1" u="sng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</a:t>
          </a:r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isteme de suport</a:t>
          </a:r>
          <a:endParaRPr lang="ru-RU" sz="12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6C8C02E0-428A-4D9B-86B3-94FFC1D5C1F3}">
      <dgm:prSet custT="1"/>
      <dgm:spPr/>
      <dgm:t>
        <a:bodyPr/>
        <a:lstStyle/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odule de seră, peliculă, alte materiale pentru cobstrucția/reconstrucția de sere, solarii sau tuneluri</a:t>
          </a:r>
          <a:endParaRPr lang="ro-MD" sz="12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5C7880-D5E6-42BC-91AD-45529505E7E3}" type="parTrans" cxnId="{6357C3B5-B532-465D-BE9E-5995553D24A2}">
      <dgm:prSet/>
      <dgm:spPr/>
      <dgm:t>
        <a:bodyPr/>
        <a:lstStyle/>
        <a:p>
          <a:endParaRPr lang="ru-RU"/>
        </a:p>
      </dgm:t>
    </dgm:pt>
    <dgm:pt modelId="{028E7B4B-95A5-4054-8556-2FD1C06CC5FA}" type="sibTrans" cxnId="{6357C3B5-B532-465D-BE9E-5995553D24A2}">
      <dgm:prSet/>
      <dgm:spPr/>
      <dgm:t>
        <a:bodyPr/>
        <a:lstStyle/>
        <a:p>
          <a:endParaRPr lang="ru-RU"/>
        </a:p>
      </dgm:t>
    </dgm:pt>
    <dgm:pt modelId="{1A97BA8D-A5C8-4D86-A602-E5B493CE883E}">
      <dgm:prSet custT="1"/>
      <dgm:spPr/>
      <dgm:t>
        <a:bodyPr/>
        <a:lstStyle/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tilaj tehnologic, materiale de construcții pentru dezvoltarea infrastructurii, cât și pentru utilarea sau renovarea exploatației agricole</a:t>
          </a: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onstrucția și dotarea tehnologică a pensiunilor agroturistice</a:t>
          </a: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Utilaj sau echipament tehnologic</a:t>
          </a:r>
          <a:endParaRPr lang="ro-MD" sz="12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C93C2-B5A7-466B-ABE4-18283919C781}" type="parTrans" cxnId="{FB77039C-99DC-4A09-9969-0201FE5123D4}">
      <dgm:prSet/>
      <dgm:spPr/>
      <dgm:t>
        <a:bodyPr/>
        <a:lstStyle/>
        <a:p>
          <a:endParaRPr lang="ru-RU"/>
        </a:p>
      </dgm:t>
    </dgm:pt>
    <dgm:pt modelId="{F22C9093-4216-4043-8113-9EBC2966509E}" type="sibTrans" cxnId="{FB77039C-99DC-4A09-9969-0201FE5123D4}">
      <dgm:prSet/>
      <dgm:spPr/>
      <dgm:t>
        <a:bodyPr/>
        <a:lstStyle/>
        <a:p>
          <a:endParaRPr lang="ru-RU"/>
        </a:p>
      </dgm:t>
    </dgm:pt>
    <dgm:pt modelId="{D80A95EB-02AE-4E60-8D81-9B5D3FEDAC28}">
      <dgm:prSet custT="1"/>
      <dgm:spPr/>
      <dgm:t>
        <a:bodyPr/>
        <a:lstStyle/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Procurare de animale</a:t>
          </a:r>
          <a:endParaRPr lang="ro-MD" sz="12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2ED88E-EB7A-4042-B0EA-BF45E4F29A84}" type="parTrans" cxnId="{8F56F894-B00E-4D80-85F5-19669D258A17}">
      <dgm:prSet/>
      <dgm:spPr/>
      <dgm:t>
        <a:bodyPr/>
        <a:lstStyle/>
        <a:p>
          <a:endParaRPr lang="ru-RU"/>
        </a:p>
      </dgm:t>
    </dgm:pt>
    <dgm:pt modelId="{0AD1AD4F-2907-4CA2-B1BA-C174C8E89676}" type="sibTrans" cxnId="{8F56F894-B00E-4D80-85F5-19669D258A17}">
      <dgm:prSet/>
      <dgm:spPr/>
      <dgm:t>
        <a:bodyPr/>
        <a:lstStyle/>
        <a:p>
          <a:endParaRPr lang="ru-RU"/>
        </a:p>
      </dgm:t>
    </dgm:pt>
    <dgm:pt modelId="{E45F05C3-E063-4603-83EF-64E697BA0E34}">
      <dgm:prSet custT="1"/>
      <dgm:spPr/>
      <dgm:t>
        <a:bodyPr/>
        <a:lstStyle/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 Tehnică sau utilaj agricol pentru lucrările agricole</a:t>
          </a:r>
          <a:endParaRPr lang="ro-RO" sz="12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O" sz="1200" b="1" i="1" u="sng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Pentru achiziționarea mijloacelor circulante:</a:t>
          </a: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vi-VN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seminţe, material săditor</a:t>
          </a:r>
          <a:endParaRPr lang="ro-RO" sz="12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combustibil sau lubrifianţi</a:t>
          </a: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fertilizanți sau produse fitosanitare</a:t>
          </a:r>
        </a:p>
        <a:p>
          <a:r>
            <a:rPr lang="ro-MD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O" sz="12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furaje.</a:t>
          </a:r>
          <a:endParaRPr lang="ro-MD" sz="12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F8254-2F80-4A3D-B87A-C84EAC3F17F9}" type="parTrans" cxnId="{5BFBB685-4519-4A9A-AC75-C5A290AEB944}">
      <dgm:prSet/>
      <dgm:spPr/>
      <dgm:t>
        <a:bodyPr/>
        <a:lstStyle/>
        <a:p>
          <a:endParaRPr lang="ru-RU"/>
        </a:p>
      </dgm:t>
    </dgm:pt>
    <dgm:pt modelId="{29923504-CFDB-43B9-AA9E-0F573A3CA3BB}" type="sibTrans" cxnId="{5BFBB685-4519-4A9A-AC75-C5A290AEB944}">
      <dgm:prSet/>
      <dgm:spPr/>
      <dgm:t>
        <a:bodyPr/>
        <a:lstStyle/>
        <a:p>
          <a:endParaRPr lang="ru-RU"/>
        </a:p>
      </dgm:t>
    </dgm:pt>
    <dgm:pt modelId="{B61E3510-E964-4F94-8329-7113993F0AD1}">
      <dgm:prSet phldrT="[Текст]" custT="1"/>
      <dgm:spPr/>
      <dgm:t>
        <a:bodyPr/>
        <a:lstStyle/>
        <a:p>
          <a:pPr algn="ctr"/>
          <a:endParaRPr lang="ro-MD" sz="16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29424-D6B9-452B-945C-3C36DC1354FF}" type="parTrans" cxnId="{D85502D9-9A7D-4074-ACD9-E4A8E679BDFC}">
      <dgm:prSet/>
      <dgm:spPr/>
      <dgm:t>
        <a:bodyPr/>
        <a:lstStyle/>
        <a:p>
          <a:endParaRPr lang="ru-RU"/>
        </a:p>
      </dgm:t>
    </dgm:pt>
    <dgm:pt modelId="{77B2AABE-E9CD-4BB1-B288-6575A6DC6D9C}" type="sibTrans" cxnId="{D85502D9-9A7D-4074-ACD9-E4A8E679BDFC}">
      <dgm:prSet/>
      <dgm:spPr/>
      <dgm:t>
        <a:bodyPr/>
        <a:lstStyle/>
        <a:p>
          <a:endParaRPr lang="ru-RU"/>
        </a:p>
      </dgm:t>
    </dgm:pt>
    <dgm:pt modelId="{8B42D9C5-350A-433A-B2E9-63E24E4434CE}">
      <dgm:prSet custT="1"/>
      <dgm:spPr/>
      <dgm:t>
        <a:bodyPr/>
        <a:lstStyle/>
        <a:p>
          <a:r>
            <a:rPr lang="ro-MD" sz="13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Borderoul ordinelor sau notelor de plată ce atestă achitarea dobânzii, completat și eliberat de bancă sau organizația de creditare nebancară</a:t>
          </a:r>
          <a:endParaRPr lang="ro-MD" sz="13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E0ED2-D12E-466A-A56F-53FE14B439EE}" type="sibTrans" cxnId="{BF3593DD-B36C-4BA0-B752-ED86D8B9B796}">
      <dgm:prSet/>
      <dgm:spPr/>
      <dgm:t>
        <a:bodyPr/>
        <a:lstStyle/>
        <a:p>
          <a:endParaRPr lang="ru-RU"/>
        </a:p>
      </dgm:t>
    </dgm:pt>
    <dgm:pt modelId="{06A08F01-875D-45D9-B2B9-470455C286D7}" type="parTrans" cxnId="{BF3593DD-B36C-4BA0-B752-ED86D8B9B796}">
      <dgm:prSet/>
      <dgm:spPr/>
      <dgm:t>
        <a:bodyPr/>
        <a:lstStyle/>
        <a:p>
          <a:endParaRPr lang="ru-RU"/>
        </a:p>
      </dgm:t>
    </dgm:pt>
    <dgm:pt modelId="{E12F0076-C421-4771-9A8F-6CB6D6C2C431}">
      <dgm:prSet custT="1"/>
      <dgm:spPr/>
      <dgm:t>
        <a:bodyPr/>
        <a:lstStyle/>
        <a:p>
          <a:endParaRPr lang="ro-MD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885D97A8-3110-41D7-ACB9-697384E084EB}">
      <dgm:prSet custT="1"/>
      <dgm:spPr/>
      <dgm:t>
        <a:bodyPr/>
        <a:lstStyle/>
        <a:p>
          <a:r>
            <a:rPr lang="ro-MD" sz="13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Dovada deținerii statutului de grup de producători recunoscut, cooperativă de întreprinzător din sectorul zootehnic</a:t>
          </a:r>
          <a:endParaRPr lang="ro-MD" sz="13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E81F54-5C02-48AD-9B63-BCEBB14169DC}" type="sibTrans" cxnId="{EFBC7D25-F98B-4CB4-9FAF-3F8677616277}">
      <dgm:prSet/>
      <dgm:spPr/>
      <dgm:t>
        <a:bodyPr/>
        <a:lstStyle/>
        <a:p>
          <a:endParaRPr lang="ru-RU"/>
        </a:p>
      </dgm:t>
    </dgm:pt>
    <dgm:pt modelId="{F93EF2BB-8056-45A7-A580-43123BED4999}" type="parTrans" cxnId="{EFBC7D25-F98B-4CB4-9FAF-3F8677616277}">
      <dgm:prSet/>
      <dgm:spPr/>
      <dgm:t>
        <a:bodyPr/>
        <a:lstStyle/>
        <a:p>
          <a:endParaRPr lang="ru-RU"/>
        </a:p>
      </dgm:t>
    </dgm:pt>
    <dgm:pt modelId="{A1E00690-0EAB-4143-9EA4-3F195F9D646E}">
      <dgm:prSet custT="1"/>
      <dgm:spPr/>
      <dgm:t>
        <a:bodyPr/>
        <a:lstStyle/>
        <a:p>
          <a:r>
            <a:rPr lang="ro-MD" sz="13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Certificat eliberat de către bănci sau organizații de creditare nebancară privind utilizarea creditului și suma dobânzii achitate pentru bunurile sau lucrările efectuate</a:t>
          </a:r>
          <a:endParaRPr lang="ro-MD" sz="13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3F4E21-DFDE-42EF-B9A9-8CB4E3D946E7}" type="sibTrans" cxnId="{0B1BD285-AC7F-45B4-BDF2-8B971AC10B02}">
      <dgm:prSet/>
      <dgm:spPr/>
      <dgm:t>
        <a:bodyPr/>
        <a:lstStyle/>
        <a:p>
          <a:endParaRPr lang="ru-RU"/>
        </a:p>
      </dgm:t>
    </dgm:pt>
    <dgm:pt modelId="{6BAECE39-C395-464E-8035-9E42289A46E6}" type="parTrans" cxnId="{0B1BD285-AC7F-45B4-BDF2-8B971AC10B02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300" b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Copia de pe contractul de credit/împrumut/leasing</a:t>
          </a:r>
          <a:endParaRPr lang="ru-RU" sz="13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ctr"/>
          <a:r>
            <a:rPr lang="ro-MD" b="1">
              <a:latin typeface="Times New Roman" panose="02020603050405020304" pitchFamily="18" charset="0"/>
              <a:cs typeface="Times New Roman" panose="02020603050405020304" pitchFamily="18" charset="0"/>
            </a:rPr>
            <a:t>CONDIȚII OBȚINERE SUBVENȚII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61614" custLinFactNeighborX="2890" custLinFactNeighborY="-35302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84793" custScaleY="153194" custLinFactNeighborX="-7209" custLinFactNeighborY="20451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10686" custScaleY="122905" custLinFactNeighborX="-897" custLinFactNeighborY="-4188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39183" custScaleY="145480" custLinFactNeighborX="9673" custLinFactNeighborY="11923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86870" custLinFactNeighborX="14365" custLinFactNeighborY="9796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1564" custScaleY="118131" custLinFactNeighborX="42981" custLinFactNeighborY="23993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EFBC7D25-F98B-4CB4-9FAF-3F8677616277}" srcId="{0C8FAB01-C7FB-40FB-A356-5528DFDB7736}" destId="{885D97A8-3110-41D7-ACB9-697384E084EB}" srcOrd="3" destOrd="0" parTransId="{F93EF2BB-8056-45A7-A580-43123BED4999}" sibTransId="{65E81F54-5C02-48AD-9B63-BCEBB14169DC}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129B2F40-42AC-4779-A86D-C18BA324A9DE}" type="presOf" srcId="{6C8C02E0-428A-4D9B-86B3-94FFC1D5C1F3}" destId="{3F3925A3-FE22-42F8-9FE5-047E028ED498}" srcOrd="0" destOrd="1" presId="urn:microsoft.com/office/officeart/2009/3/layout/IncreasingArrowsProcess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DBC77746-28E3-49A0-AF6B-2794C3D1D5F9}" type="presOf" srcId="{8B42D9C5-350A-433A-B2E9-63E24E4434CE}" destId="{89E7D017-0265-48E5-81A5-114F2B28F0A2}" srcOrd="0" destOrd="2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075D4F6A-FBC0-4D53-A5D6-310A31C272D0}" type="presOf" srcId="{A1E00690-0EAB-4143-9EA4-3F195F9D646E}" destId="{89E7D017-0265-48E5-81A5-114F2B28F0A2}" srcOrd="0" destOrd="1" presId="urn:microsoft.com/office/officeart/2009/3/layout/IncreasingArrowsProcess"/>
    <dgm:cxn modelId="{624EA26E-CE88-4A52-8052-3D6720E50F87}" type="presOf" srcId="{D80A95EB-02AE-4E60-8D81-9B5D3FEDAC28}" destId="{3F3925A3-FE22-42F8-9FE5-047E028ED498}" srcOrd="0" destOrd="3" presId="urn:microsoft.com/office/officeart/2009/3/layout/IncreasingArrowsProcess"/>
    <dgm:cxn modelId="{21748C70-BA92-4C1E-8A85-6B3B81F1365E}" type="presOf" srcId="{885D97A8-3110-41D7-ACB9-697384E084EB}" destId="{89E7D017-0265-48E5-81A5-114F2B28F0A2}" srcOrd="0" destOrd="3" presId="urn:microsoft.com/office/officeart/2009/3/layout/IncreasingArrowsProcess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5BFBB685-4519-4A9A-AC75-C5A290AEB944}" srcId="{CDB17420-8786-4970-A0A8-8E41E117CA16}" destId="{E45F05C3-E063-4603-83EF-64E697BA0E34}" srcOrd="4" destOrd="0" parTransId="{088F8254-2F80-4A3D-B87A-C84EAC3F17F9}" sibTransId="{29923504-CFDB-43B9-AA9E-0F573A3CA3BB}"/>
    <dgm:cxn modelId="{0B1BD285-AC7F-45B4-BDF2-8B971AC10B02}" srcId="{0C8FAB01-C7FB-40FB-A356-5528DFDB7736}" destId="{A1E00690-0EAB-4143-9EA4-3F195F9D646E}" srcOrd="1" destOrd="0" parTransId="{6BAECE39-C395-464E-8035-9E42289A46E6}" sibTransId="{843F4E21-DFDE-42EF-B9A9-8CB4E3D946E7}"/>
    <dgm:cxn modelId="{AF68FD86-208A-47D8-8D90-2A432893E072}" type="presOf" srcId="{1A97BA8D-A5C8-4D86-A602-E5B493CE883E}" destId="{3F3925A3-FE22-42F8-9FE5-047E028ED498}" srcOrd="0" destOrd="2" presId="urn:microsoft.com/office/officeart/2009/3/layout/IncreasingArrowsProcess"/>
    <dgm:cxn modelId="{7501268A-AEF9-40D7-9141-B47CC28F34C8}" type="presOf" srcId="{E12F0076-C421-4771-9A8F-6CB6D6C2C431}" destId="{89E7D017-0265-48E5-81A5-114F2B28F0A2}" srcOrd="0" destOrd="4" presId="urn:microsoft.com/office/officeart/2009/3/layout/IncreasingArrowsProcess"/>
    <dgm:cxn modelId="{8F56F894-B00E-4D80-85F5-19669D258A17}" srcId="{CDB17420-8786-4970-A0A8-8E41E117CA16}" destId="{D80A95EB-02AE-4E60-8D81-9B5D3FEDAC28}" srcOrd="3" destOrd="0" parTransId="{AC2ED88E-EB7A-4042-B0EA-BF45E4F29A84}" sibTransId="{0AD1AD4F-2907-4CA2-B1BA-C174C8E89676}"/>
    <dgm:cxn modelId="{358D0095-F3EA-4B39-8759-FBB382CD9665}" type="presOf" srcId="{B61E3510-E964-4F94-8329-7113993F0AD1}" destId="{5B455BD5-4743-48D3-85D8-3072C00718E4}" srcOrd="0" destOrd="1" presId="urn:microsoft.com/office/officeart/2009/3/layout/IncreasingArrowsProcess"/>
    <dgm:cxn modelId="{FB77039C-99DC-4A09-9969-0201FE5123D4}" srcId="{CDB17420-8786-4970-A0A8-8E41E117CA16}" destId="{1A97BA8D-A5C8-4D86-A602-E5B493CE883E}" srcOrd="2" destOrd="0" parTransId="{5B0C93C2-B5A7-466B-ABE4-18283919C781}" sibTransId="{F22C9093-4216-4043-8113-9EBC2966509E}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4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6357C3B5-B532-465D-BE9E-5995553D24A2}" srcId="{CDB17420-8786-4970-A0A8-8E41E117CA16}" destId="{6C8C02E0-428A-4D9B-86B3-94FFC1D5C1F3}" srcOrd="1" destOrd="0" parTransId="{EF5C7880-D5E6-42BC-91AD-45529505E7E3}" sibTransId="{028E7B4B-95A5-4054-8556-2FD1C06CC5FA}"/>
    <dgm:cxn modelId="{6453E9BD-F8B2-4330-AF94-0AB5BB9255B9}" type="presOf" srcId="{E45F05C3-E063-4603-83EF-64E697BA0E34}" destId="{3F3925A3-FE22-42F8-9FE5-047E028ED498}" srcOrd="0" destOrd="4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D85502D9-9A7D-4074-ACD9-E4A8E679BDFC}" srcId="{7CFFBFFF-8338-45F5-AAEE-2C311BF15D25}" destId="{B61E3510-E964-4F94-8329-7113993F0AD1}" srcOrd="1" destOrd="0" parTransId="{6D929424-D6B9-452B-945C-3C36DC1354FF}" sibTransId="{77B2AABE-E9CD-4BB1-B288-6575A6DC6D9C}"/>
    <dgm:cxn modelId="{BF3593DD-B36C-4BA0-B752-ED86D8B9B796}" srcId="{0C8FAB01-C7FB-40FB-A356-5528DFDB7736}" destId="{8B42D9C5-350A-433A-B2E9-63E24E4434CE}" srcOrd="2" destOrd="0" parTransId="{06A08F01-875D-45D9-B2B9-470455C286D7}" sibTransId="{DDEE0ED2-D12E-466A-A56F-53FE14B439EE}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O</a:t>
          </a:r>
          <a:r>
            <a:rPr lang="ro-MD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rganizațiile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o-MD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rofesionale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din domeniul agricol, cercetării și inovării, 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o-MD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nstituțiile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cu profil agroindustrial.</a:t>
          </a:r>
          <a:endParaRPr lang="ro-MD" sz="1400" dirty="0"/>
        </a:p>
        <a:p>
          <a:pPr algn="l"/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400" dirty="0"/>
            <a:t> 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50% din costuri eligibile</a:t>
          </a:r>
          <a:endParaRPr lang="ro-RO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PLAFONUL:</a:t>
          </a:r>
        </a:p>
        <a:p>
          <a:pPr algn="l"/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r>
            <a:rPr lang="ro-RO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– Fermieri, O</a:t>
          </a:r>
          <a:r>
            <a:rPr lang="ro-MD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rganizație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din domeniul cercetării, etc.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l"/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200</a:t>
          </a:r>
          <a:r>
            <a:rPr lang="ro-RO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RO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GP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CÎ;</a:t>
          </a:r>
        </a:p>
        <a:p>
          <a:pPr algn="l"/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  <a:r>
            <a:rPr lang="ro-RO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lei 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p/u înregistrarea produselor indicație geo</a:t>
          </a:r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grafică</a:t>
          </a:r>
          <a:r>
            <a:rPr lang="ro-MD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protejată</a:t>
          </a:r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r>
            <a:rPr lang="ro-MD" sz="1600" b="1" i="0">
              <a:latin typeface="Times New Roman" panose="02020603050405020304" pitchFamily="18" charset="0"/>
              <a:cs typeface="Times New Roman" panose="02020603050405020304" pitchFamily="18" charset="0"/>
            </a:rPr>
            <a:t>› Subvenționarea organizării sau participării la expoziții, târguri cu profil agroalimentar, organizate în țară sau în afara acesteia</a:t>
          </a:r>
          <a:endParaRPr lang="ru-RU" sz="1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 custT="1"/>
      <dgm:spPr/>
      <dgm:t>
        <a:bodyPr/>
        <a:lstStyle/>
        <a:p>
          <a:pPr algn="ctr"/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Condiții obținere și valoarea subvenției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› Confirmarea cheltuielilor de organizare și participare la expoziții și târguri:</a:t>
          </a:r>
          <a:endParaRPr lang="ru-RU" sz="16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/>
      <dgm:spPr/>
      <dgm:t>
        <a:bodyPr/>
        <a:lstStyle/>
        <a:p>
          <a:endParaRPr lang="ro-MD" sz="1000" dirty="0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689BC1E8-00F0-4CE8-8A0D-3FCF5BD52F7B}">
      <dgm:prSet custT="1"/>
      <dgm:spPr/>
      <dgm:t>
        <a:bodyPr/>
        <a:lstStyle/>
        <a:p>
          <a:endParaRPr lang="ro-RO" sz="16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› Implementarea standardelor de calitate la producerea/prelucrarea produselor agroalimentare</a:t>
          </a:r>
        </a:p>
      </dgm:t>
    </dgm:pt>
    <dgm:pt modelId="{EEA3F630-05D7-4018-BC57-E3FC76A5157B}" type="parTrans" cxnId="{8EA1A351-DF64-4318-8FCE-FF40BEFC9BD3}">
      <dgm:prSet/>
      <dgm:spPr/>
      <dgm:t>
        <a:bodyPr/>
        <a:lstStyle/>
        <a:p>
          <a:endParaRPr lang="ru-RU"/>
        </a:p>
      </dgm:t>
    </dgm:pt>
    <dgm:pt modelId="{CCFCB232-7A8E-4667-BD57-9BEC87787B8D}" type="sibTrans" cxnId="{8EA1A351-DF64-4318-8FCE-FF40BEFC9BD3}">
      <dgm:prSet/>
      <dgm:spPr/>
      <dgm:t>
        <a:bodyPr/>
        <a:lstStyle/>
        <a:p>
          <a:endParaRPr lang="ru-RU"/>
        </a:p>
      </dgm:t>
    </dgm:pt>
    <dgm:pt modelId="{876CFFC7-14FF-4B99-BFD1-ECC98CAFCBCF}">
      <dgm:prSet custT="1"/>
      <dgm:spPr/>
      <dgm:t>
        <a:bodyPr/>
        <a:lstStyle/>
        <a:p>
          <a:endParaRPr lang="ro-RO" sz="1600" b="1" i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1600" b="1" i="0">
              <a:latin typeface="Times New Roman" panose="02020603050405020304" pitchFamily="18" charset="0"/>
              <a:cs typeface="Times New Roman" panose="02020603050405020304" pitchFamily="18" charset="0"/>
            </a:rPr>
            <a:t>› Înregistrarea produselor cu indicație geografică protejată, a produselor cu denumire de origine sau specialităților tradiționale garantate</a:t>
          </a:r>
          <a:endParaRPr lang="ro-MD" sz="16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715B19-6A6D-4310-942B-C158AB436BBF}" type="parTrans" cxnId="{B220F6DE-4E57-44D6-89D7-B2D078EBB7E5}">
      <dgm:prSet/>
      <dgm:spPr/>
      <dgm:t>
        <a:bodyPr/>
        <a:lstStyle/>
        <a:p>
          <a:endParaRPr lang="ru-RU"/>
        </a:p>
      </dgm:t>
    </dgm:pt>
    <dgm:pt modelId="{DE0D23B3-EBA5-4253-BD27-B95BEABAC5DE}" type="sibTrans" cxnId="{B220F6DE-4E57-44D6-89D7-B2D078EBB7E5}">
      <dgm:prSet/>
      <dgm:spPr/>
      <dgm:t>
        <a:bodyPr/>
        <a:lstStyle/>
        <a:p>
          <a:endParaRPr lang="ru-RU"/>
        </a:p>
      </dgm:t>
    </dgm:pt>
    <dgm:pt modelId="{C7EBF5A6-9A8B-4F70-8322-6F771240048F}">
      <dgm:prSet custT="1"/>
      <dgm:spPr/>
      <dgm:t>
        <a:bodyPr/>
        <a:lstStyle/>
        <a:p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› Cheltuieli de arendă a spațiului expozițional</a:t>
          </a:r>
          <a:endParaRPr lang="ro-MD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B5B234-3ABF-4F16-B94B-3DC817DF07D0}" type="parTrans" cxnId="{1F17CCB9-5351-4026-95AC-D15C444143EE}">
      <dgm:prSet/>
      <dgm:spPr/>
      <dgm:t>
        <a:bodyPr/>
        <a:lstStyle/>
        <a:p>
          <a:endParaRPr lang="ru-RU"/>
        </a:p>
      </dgm:t>
    </dgm:pt>
    <dgm:pt modelId="{CF1AAA6C-D38C-4FCD-8752-FECB83DF8F3C}" type="sibTrans" cxnId="{1F17CCB9-5351-4026-95AC-D15C444143EE}">
      <dgm:prSet/>
      <dgm:spPr/>
      <dgm:t>
        <a:bodyPr/>
        <a:lstStyle/>
        <a:p>
          <a:endParaRPr lang="ru-RU"/>
        </a:p>
      </dgm:t>
    </dgm:pt>
    <dgm:pt modelId="{92E15EBA-189A-404F-B650-7184C9158449}">
      <dgm:prSet custT="1"/>
      <dgm:spPr/>
      <dgm:t>
        <a:bodyPr/>
        <a:lstStyle/>
        <a:p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Cheltuieli de construcție a standurilor de prezentare, a bannerelor, panourilor</a:t>
          </a:r>
        </a:p>
      </dgm:t>
    </dgm:pt>
    <dgm:pt modelId="{D5CDFB31-8E0A-4197-AE11-2CFF61D6DBF4}" type="parTrans" cxnId="{FFE9DB46-1FFE-48F9-99AB-45BC093BAC4B}">
      <dgm:prSet/>
      <dgm:spPr/>
      <dgm:t>
        <a:bodyPr/>
        <a:lstStyle/>
        <a:p>
          <a:endParaRPr lang="ru-RU"/>
        </a:p>
      </dgm:t>
    </dgm:pt>
    <dgm:pt modelId="{54B86331-A81F-4AF1-B529-BE1BA0830BE3}" type="sibTrans" cxnId="{FFE9DB46-1FFE-48F9-99AB-45BC093BAC4B}">
      <dgm:prSet/>
      <dgm:spPr/>
      <dgm:t>
        <a:bodyPr/>
        <a:lstStyle/>
        <a:p>
          <a:endParaRPr lang="ru-RU"/>
        </a:p>
      </dgm:t>
    </dgm:pt>
    <dgm:pt modelId="{9EA35E1D-F23E-488B-B6DF-0B746015922A}">
      <dgm:prSet custT="1"/>
      <dgm:spPr/>
      <dgm:t>
        <a:bodyPr/>
        <a:lstStyle/>
        <a:p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› Costurile taxelor de participare</a:t>
          </a:r>
          <a:endParaRPr lang="ro-MD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05F5A-6827-423B-8D28-7FC04EBB56C5}" type="parTrans" cxnId="{759BCBAE-07A1-469C-9B50-BC36622698CA}">
      <dgm:prSet/>
      <dgm:spPr/>
      <dgm:t>
        <a:bodyPr/>
        <a:lstStyle/>
        <a:p>
          <a:endParaRPr lang="ru-RU"/>
        </a:p>
      </dgm:t>
    </dgm:pt>
    <dgm:pt modelId="{D7774B67-4056-4173-B2F6-B7C43D2ECE63}" type="sibTrans" cxnId="{759BCBAE-07A1-469C-9B50-BC36622698CA}">
      <dgm:prSet/>
      <dgm:spPr/>
      <dgm:t>
        <a:bodyPr/>
        <a:lstStyle/>
        <a:p>
          <a:endParaRPr lang="ru-RU"/>
        </a:p>
      </dgm:t>
    </dgm:pt>
    <dgm:pt modelId="{9AFA2379-2C8F-42DE-8C8A-CF15260B19DB}">
      <dgm:prSet custT="1"/>
      <dgm:spPr/>
      <dgm:t>
        <a:bodyPr/>
        <a:lstStyle/>
        <a:p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› Achiziționarea de spațiu mass-media pentru difuzarea informațiilor de promovare a produselor agricole</a:t>
          </a:r>
          <a:endParaRPr lang="ro-MD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213EC-D465-40EB-AF99-1C893F153FDB}" type="parTrans" cxnId="{50E054F9-BA48-41ED-A479-3AB1EA090A94}">
      <dgm:prSet/>
      <dgm:spPr/>
      <dgm:t>
        <a:bodyPr/>
        <a:lstStyle/>
        <a:p>
          <a:endParaRPr lang="ru-RU"/>
        </a:p>
      </dgm:t>
    </dgm:pt>
    <dgm:pt modelId="{68EE83FD-7CDD-40C7-A7D9-1B9A9C5F1C84}" type="sibTrans" cxnId="{50E054F9-BA48-41ED-A479-3AB1EA090A94}">
      <dgm:prSet/>
      <dgm:spPr/>
      <dgm:t>
        <a:bodyPr/>
        <a:lstStyle/>
        <a:p>
          <a:endParaRPr lang="ru-RU"/>
        </a:p>
      </dgm:t>
    </dgm:pt>
    <dgm:pt modelId="{C35C1511-2BB7-447F-A86C-8FF8074B9EA5}">
      <dgm:prSet phldrT="[Текст]" custT="1"/>
      <dgm:spPr/>
      <dgm:t>
        <a:bodyPr/>
        <a:lstStyle/>
        <a:p>
          <a:pPr algn="ctr"/>
          <a:endParaRPr lang="ro-MD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D2CA9EC1-7065-4009-8D4E-2F777362BC14}" type="parTrans" cxnId="{9CC827D0-6395-41EA-9A45-1E02D6DF9A9C}">
      <dgm:prSet/>
      <dgm:spPr/>
      <dgm:t>
        <a:bodyPr/>
        <a:lstStyle/>
        <a:p>
          <a:endParaRPr lang="ru-RU"/>
        </a:p>
      </dgm:t>
    </dgm:pt>
    <dgm:pt modelId="{1D142CCB-626D-4524-B670-5E557B1B8977}" type="sibTrans" cxnId="{9CC827D0-6395-41EA-9A45-1E02D6DF9A9C}">
      <dgm:prSet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							</a:t>
          </a: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RO" sz="20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o-MD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MD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ACTIVITĂȚILOR DE PROMOVARE</a:t>
          </a: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65490" custLinFactNeighborX="441" custLinFactNeighborY="-30746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96144" custScaleY="150903" custLinFactNeighborX="-1438" custLinFactNeighborY="22390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23147" custLinFactNeighborX="-637" custLinFactNeighborY="-2567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8537" custScaleY="149379" custLinFactNeighborX="6224" custLinFactNeighborY="20899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91305" custLinFactNeighborX="8776" custLinFactNeighborY="-12895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141275" custLinFactNeighborX="42981" custLinFactNeighborY="23993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FFE9DB46-1FFE-48F9-99AB-45BC093BAC4B}" srcId="{0C8FAB01-C7FB-40FB-A356-5528DFDB7736}" destId="{92E15EBA-189A-404F-B650-7184C9158449}" srcOrd="2" destOrd="0" parTransId="{D5CDFB31-8E0A-4197-AE11-2CFF61D6DBF4}" sibTransId="{54B86331-A81F-4AF1-B529-BE1BA0830BE3}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8EA1A351-DF64-4318-8FCE-FF40BEFC9BD3}" srcId="{CDB17420-8786-4970-A0A8-8E41E117CA16}" destId="{689BC1E8-00F0-4CE8-8A0D-3FCF5BD52F7B}" srcOrd="1" destOrd="0" parTransId="{EEA3F630-05D7-4018-BC57-E3FC76A5157B}" sibTransId="{CCFCB232-7A8E-4667-BD57-9BEC87787B8D}"/>
    <dgm:cxn modelId="{00A11873-EA9B-4E01-A888-0A068D4166E0}" type="presOf" srcId="{876CFFC7-14FF-4B99-BFD1-ECC98CAFCBCF}" destId="{3F3925A3-FE22-42F8-9FE5-047E028ED498}" srcOrd="0" destOrd="2" presId="urn:microsoft.com/office/officeart/2009/3/layout/IncreasingArrowsProcess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0ED11E81-7671-4B66-A99D-6B430763364B}" type="presOf" srcId="{9EA35E1D-F23E-488B-B6DF-0B746015922A}" destId="{89E7D017-0265-48E5-81A5-114F2B28F0A2}" srcOrd="0" destOrd="3" presId="urn:microsoft.com/office/officeart/2009/3/layout/IncreasingArrowsProcess"/>
    <dgm:cxn modelId="{47130582-ACC6-46AF-87BE-62315EA69F98}" type="presOf" srcId="{689BC1E8-00F0-4CE8-8A0D-3FCF5BD52F7B}" destId="{3F3925A3-FE22-42F8-9FE5-047E028ED498}" srcOrd="0" destOrd="1" presId="urn:microsoft.com/office/officeart/2009/3/layout/IncreasingArrowsProcess"/>
    <dgm:cxn modelId="{7501268A-AEF9-40D7-9141-B47CC28F34C8}" type="presOf" srcId="{E12F0076-C421-4771-9A8F-6CB6D6C2C431}" destId="{89E7D017-0265-48E5-81A5-114F2B28F0A2}" srcOrd="0" destOrd="5" presId="urn:microsoft.com/office/officeart/2009/3/layout/IncreasingArrowsProcess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5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759BCBAE-07A1-469C-9B50-BC36622698CA}" srcId="{0C8FAB01-C7FB-40FB-A356-5528DFDB7736}" destId="{9EA35E1D-F23E-488B-B6DF-0B746015922A}" srcOrd="3" destOrd="0" parTransId="{0FF05F5A-6827-423B-8D28-7FC04EBB56C5}" sibTransId="{D7774B67-4056-4173-B2F6-B7C43D2ECE63}"/>
    <dgm:cxn modelId="{5A93CAB7-2EA6-4AB7-940C-B73E7CB5486D}" type="presOf" srcId="{9AFA2379-2C8F-42DE-8C8A-CF15260B19DB}" destId="{89E7D017-0265-48E5-81A5-114F2B28F0A2}" srcOrd="0" destOrd="4" presId="urn:microsoft.com/office/officeart/2009/3/layout/IncreasingArrowsProcess"/>
    <dgm:cxn modelId="{1F17CCB9-5351-4026-95AC-D15C444143EE}" srcId="{0C8FAB01-C7FB-40FB-A356-5528DFDB7736}" destId="{C7EBF5A6-9A8B-4F70-8322-6F771240048F}" srcOrd="1" destOrd="0" parTransId="{B4B5B234-3ABF-4F16-B94B-3DC817DF07D0}" sibTransId="{CF1AAA6C-D38C-4FCD-8752-FECB83DF8F3C}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9CC827D0-6395-41EA-9A45-1E02D6DF9A9C}" srcId="{7CFFBFFF-8338-45F5-AAEE-2C311BF15D25}" destId="{C35C1511-2BB7-447F-A86C-8FF8074B9EA5}" srcOrd="1" destOrd="0" parTransId="{D2CA9EC1-7065-4009-8D4E-2F777362BC14}" sibTransId="{1D142CCB-626D-4524-B670-5E557B1B8977}"/>
    <dgm:cxn modelId="{8DF28ED0-4E82-4A4A-BDCE-7A6214D3255C}" type="presOf" srcId="{92E15EBA-189A-404F-B650-7184C9158449}" destId="{89E7D017-0265-48E5-81A5-114F2B28F0A2}" srcOrd="0" destOrd="2" presId="urn:microsoft.com/office/officeart/2009/3/layout/IncreasingArrowsProcess"/>
    <dgm:cxn modelId="{A6CB75D6-5D46-45A1-9AC0-DD5F79292239}" type="presOf" srcId="{C35C1511-2BB7-447F-A86C-8FF8074B9EA5}" destId="{5B455BD5-4743-48D3-85D8-3072C00718E4}" srcOrd="0" destOrd="1" presId="urn:microsoft.com/office/officeart/2009/3/layout/IncreasingArrowsProcess"/>
    <dgm:cxn modelId="{B220F6DE-4E57-44D6-89D7-B2D078EBB7E5}" srcId="{CDB17420-8786-4970-A0A8-8E41E117CA16}" destId="{876CFFC7-14FF-4B99-BFD1-ECC98CAFCBCF}" srcOrd="2" destOrd="0" parTransId="{83715B19-6A6D-4310-942B-C158AB436BBF}" sibTransId="{DE0D23B3-EBA5-4253-BD27-B95BEABAC5DE}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F53677E4-04EE-4686-8A85-3BF39834C24E}" type="presOf" srcId="{C7EBF5A6-9A8B-4F70-8322-6F771240048F}" destId="{89E7D017-0265-48E5-81A5-114F2B28F0A2}" srcOrd="0" destOrd="1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50E054F9-BA48-41ED-A479-3AB1EA090A94}" srcId="{0C8FAB01-C7FB-40FB-A356-5528DFDB7736}" destId="{9AFA2379-2C8F-42DE-8C8A-CF15260B19DB}" srcOrd="4" destOrd="0" parTransId="{45A213EC-D465-40EB-AF99-1C893F153FDB}" sibTransId="{68EE83FD-7CDD-40C7-A7D9-1B9A9C5F1C84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o-MD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MD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UTILIZĂRII SISTEMELOR DE IRIGARE</a:t>
          </a: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u-RU" sz="1600" dirty="0"/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r>
            <a:rPr lang="ro-MD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Acoperirea parțială a cheltuielilor suportate la pomparea/repomparea apei pentru irigare, după cum urmează:</a:t>
          </a:r>
          <a:endParaRPr lang="ru-RU" sz="1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l"/>
          <a:r>
            <a:rPr lang="ro-MD" b="1" dirty="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b="1" dirty="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b="1" dirty="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b="1" dirty="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b="1" dirty="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b="1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600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apoartelor privind pomparea apei, în cazul existenței contorului cu sigila autorității administrației publice locale de nivelul I</a:t>
          </a:r>
          <a:endParaRPr lang="ru-RU" sz="16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/>
      <dgm:spPr/>
      <dgm:t>
        <a:bodyPr/>
        <a:lstStyle/>
        <a:p>
          <a:endParaRPr lang="ro-MD" sz="1000" dirty="0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C085CF2F-6F23-47C1-960E-66D4CA2E3794}">
      <dgm:prSet custT="1"/>
      <dgm:spPr/>
      <dgm:t>
        <a:bodyPr/>
        <a:lstStyle/>
        <a:p>
          <a:r>
            <a:rPr lang="ro-MD" sz="1600" b="1" i="0">
              <a:latin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o-RO" sz="1600" b="1" i="0"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ro-MD" sz="1600" b="1" i="0">
              <a:latin typeface="Times New Roman" panose="02020603050405020304" pitchFamily="18" charset="0"/>
              <a:cs typeface="Times New Roman" panose="02020603050405020304" pitchFamily="18" charset="0"/>
            </a:rPr>
            <a:t>tilizarea energiei electrice la pomparea apei din sistemele de irigare centralizate</a:t>
          </a:r>
          <a:endParaRPr lang="ro-MD" sz="16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84EA2-4416-490A-9A3D-2B0AF3D2C75C}" type="parTrans" cxnId="{E52CA59A-040C-4FA4-AF61-44C4675201D7}">
      <dgm:prSet/>
      <dgm:spPr/>
      <dgm:t>
        <a:bodyPr/>
        <a:lstStyle/>
        <a:p>
          <a:endParaRPr lang="ru-RU"/>
        </a:p>
      </dgm:t>
    </dgm:pt>
    <dgm:pt modelId="{5FB5AB17-A524-40FE-87CE-41F2C16606B1}" type="sibTrans" cxnId="{E52CA59A-040C-4FA4-AF61-44C4675201D7}">
      <dgm:prSet/>
      <dgm:spPr/>
      <dgm:t>
        <a:bodyPr/>
        <a:lstStyle/>
        <a:p>
          <a:endParaRPr lang="ru-RU"/>
        </a:p>
      </dgm:t>
    </dgm:pt>
    <dgm:pt modelId="{A6506EC8-8751-4D62-8A24-1B52721769A9}">
      <dgm:prSet custT="1"/>
      <dgm:spPr/>
      <dgm:t>
        <a:bodyPr/>
        <a:lstStyle/>
        <a:p>
          <a:r>
            <a:rPr lang="ro-MD" sz="1600" b="1" i="0">
              <a:latin typeface="Times New Roman" panose="02020603050405020304" pitchFamily="18" charset="0"/>
              <a:cs typeface="Times New Roman" panose="02020603050405020304" pitchFamily="18" charset="0"/>
            </a:rPr>
            <a:t>• Utilizarea resurselor energetice (electrică sau compustibil) la pomparea apeiprin sistemele de irigare</a:t>
          </a:r>
          <a:endParaRPr lang="ro-MD" sz="16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47CEC-4435-4F2F-B832-3F19B07AC599}" type="parTrans" cxnId="{A2F93A26-91E3-4E3C-A2F5-D85903B8921C}">
      <dgm:prSet/>
      <dgm:spPr/>
      <dgm:t>
        <a:bodyPr/>
        <a:lstStyle/>
        <a:p>
          <a:endParaRPr lang="ru-RU"/>
        </a:p>
      </dgm:t>
    </dgm:pt>
    <dgm:pt modelId="{16D76AB7-F290-4B23-BBDB-11D2ED548874}" type="sibTrans" cxnId="{A2F93A26-91E3-4E3C-A2F5-D85903B8921C}">
      <dgm:prSet/>
      <dgm:spPr/>
      <dgm:t>
        <a:bodyPr/>
        <a:lstStyle/>
        <a:p>
          <a:endParaRPr lang="ru-RU"/>
        </a:p>
      </dgm:t>
    </dgm:pt>
    <dgm:pt modelId="{1444B866-61B6-45A5-A05A-C37151FAD37E}">
      <dgm:prSet custT="1"/>
      <dgm:spPr/>
      <dgm:t>
        <a:bodyPr/>
        <a:lstStyle/>
        <a:p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F</a:t>
          </a:r>
          <a:r>
            <a:rPr lang="ro-MD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orma</a:t>
          </a:r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de raportare 29-agr, a obținerii sporirii randamentului</a:t>
          </a:r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producerii pe terenurile irigate, cu excepția plantațiilor multianuale tinere, culturilor agricole destinate producerii de semințe în vederea însămânțării.</a:t>
          </a:r>
        </a:p>
        <a:p>
          <a:endParaRPr lang="ro-MD" sz="1100" dirty="0"/>
        </a:p>
      </dgm:t>
    </dgm:pt>
    <dgm:pt modelId="{3325E6F1-FF27-4D7B-88F2-03A26E6FD5CC}" type="parTrans" cxnId="{E9AF6C55-2EFB-4E24-9C8F-37BB9BFD0953}">
      <dgm:prSet/>
      <dgm:spPr/>
      <dgm:t>
        <a:bodyPr/>
        <a:lstStyle/>
        <a:p>
          <a:endParaRPr lang="ru-RU"/>
        </a:p>
      </dgm:t>
    </dgm:pt>
    <dgm:pt modelId="{449ED84C-E48A-4ABA-AAF1-DE00824BD8A9}" type="sibTrans" cxnId="{E9AF6C55-2EFB-4E24-9C8F-37BB9BFD0953}">
      <dgm:prSet/>
      <dgm:spPr/>
      <dgm:t>
        <a:bodyPr/>
        <a:lstStyle/>
        <a:p>
          <a:endParaRPr lang="ru-RU"/>
        </a:p>
      </dgm:t>
    </dgm:pt>
    <dgm:pt modelId="{2A7E43BC-698E-4400-B712-5FFC89C5635A}">
      <dgm:prSet phldrT="[Текст]" custT="1"/>
      <dgm:spPr/>
      <dgm:t>
        <a:bodyPr/>
        <a:lstStyle/>
        <a:p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F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mierul 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A1ED6-FEE9-45F3-86F1-10A489907A32}" type="parTrans" cxnId="{FD2C5FFA-E6F5-47CD-838A-282B9A1A00F3}">
      <dgm:prSet/>
      <dgm:spPr/>
      <dgm:t>
        <a:bodyPr/>
        <a:lstStyle/>
        <a:p>
          <a:endParaRPr lang="ru-RU"/>
        </a:p>
      </dgm:t>
    </dgm:pt>
    <dgm:pt modelId="{225B51FE-A636-49B1-90F7-4C5E40E71CF3}" type="sibTrans" cxnId="{FD2C5FFA-E6F5-47CD-838A-282B9A1A00F3}">
      <dgm:prSet/>
      <dgm:spPr/>
      <dgm:t>
        <a:bodyPr/>
        <a:lstStyle/>
        <a:p>
          <a:endParaRPr lang="ru-RU"/>
        </a:p>
      </dgm:t>
    </dgm:pt>
    <dgm:pt modelId="{843F4DA0-581F-4375-8E00-2C23235A074C}">
      <dgm:prSet phldrT="[Текст]" custT="1"/>
      <dgm:spPr/>
      <dgm:t>
        <a:bodyPr/>
        <a:lstStyle/>
        <a:p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AUAI</a:t>
          </a:r>
          <a:endParaRPr lang="ro-MD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91AC7-F2C5-4BB2-AA54-CFA469E5C918}" type="parTrans" cxnId="{7F56353E-7462-4BC5-A45D-A98AAAD51935}">
      <dgm:prSet/>
      <dgm:spPr/>
      <dgm:t>
        <a:bodyPr/>
        <a:lstStyle/>
        <a:p>
          <a:endParaRPr lang="ru-RU"/>
        </a:p>
      </dgm:t>
    </dgm:pt>
    <dgm:pt modelId="{0AB25F5D-CCD0-49E5-AB95-F03ED17E1909}" type="sibTrans" cxnId="{7F56353E-7462-4BC5-A45D-A98AAAD51935}">
      <dgm:prSet/>
      <dgm:spPr/>
      <dgm:t>
        <a:bodyPr/>
        <a:lstStyle/>
        <a:p>
          <a:endParaRPr lang="ru-RU"/>
        </a:p>
      </dgm:t>
    </dgm:pt>
    <dgm:pt modelId="{0984E6C7-356C-4A6A-8707-A8087C7F1EB4}">
      <dgm:prSet phldrT="[Текст]" custT="1"/>
      <dgm:spPr/>
      <dgm:t>
        <a:bodyPr/>
        <a:lstStyle/>
        <a:p>
          <a:pPr algn="l"/>
          <a:endParaRPr lang="ro-MD" sz="1200" b="1"/>
        </a:p>
        <a:p>
          <a:pPr algn="l"/>
          <a:endParaRPr lang="ro-RO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400" b="1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400" b="1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u="sng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50% 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din costuri pentru fermieri, dar nu mai mult de 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750</a:t>
          </a:r>
          <a:r>
            <a:rPr lang="ro-RO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o-RO" sz="16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65% 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costuri p/u AUAI, dar nu mai mult de 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3 mil. lei </a:t>
          </a:r>
          <a:endParaRPr lang="ro-RO" sz="16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ACF109-C4EB-4E21-85A7-9693653721DF}" type="parTrans" cxnId="{9CC29B39-2BA5-42AE-8F1A-67CBAFE36623}">
      <dgm:prSet/>
      <dgm:spPr/>
      <dgm:t>
        <a:bodyPr/>
        <a:lstStyle/>
        <a:p>
          <a:endParaRPr lang="ru-RU"/>
        </a:p>
      </dgm:t>
    </dgm:pt>
    <dgm:pt modelId="{3067061D-A13A-4316-9C8B-EB8E909E25B7}" type="sibTrans" cxnId="{9CC29B39-2BA5-42AE-8F1A-67CBAFE36623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65490" custLinFactNeighborX="441" custLinFactNeighborY="-8570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0320" custScaleY="151318" custLinFactNeighborX="650" custLinFactNeighborY="21040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23147" custLinFactNeighborX="11532" custLinFactNeighborY="20934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8537" custScaleY="121638" custLinFactNeighborX="4505" custLinFactNeighborY="22861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86870" custLinFactNeighborX="6262" custLinFactNeighborY="13848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122749" custLinFactNeighborX="20132" custLinFactNeighborY="8208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A2F93A26-91E3-4E3C-A2F5-D85903B8921C}" srcId="{CDB17420-8786-4970-A0A8-8E41E117CA16}" destId="{A6506EC8-8751-4D62-8A24-1B52721769A9}" srcOrd="2" destOrd="0" parTransId="{74047CEC-4435-4F2F-B832-3F19B07AC599}" sibTransId="{16D76AB7-F290-4B23-BBDB-11D2ED548874}"/>
    <dgm:cxn modelId="{4071C526-4964-472F-8480-4562DB56AE82}" type="presOf" srcId="{A6506EC8-8751-4D62-8A24-1B52721769A9}" destId="{3F3925A3-FE22-42F8-9FE5-047E028ED498}" srcOrd="0" destOrd="2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8BD17133-B049-4FBE-A3E2-41386ECB84B9}" type="presOf" srcId="{843F4DA0-581F-4375-8E00-2C23235A074C}" destId="{5B455BD5-4743-48D3-85D8-3072C00718E4}" srcOrd="0" destOrd="2" presId="urn:microsoft.com/office/officeart/2009/3/layout/IncreasingArrowsProcess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9CC29B39-2BA5-42AE-8F1A-67CBAFE36623}" srcId="{7CFFBFFF-8338-45F5-AAEE-2C311BF15D25}" destId="{0984E6C7-356C-4A6A-8707-A8087C7F1EB4}" srcOrd="3" destOrd="0" parTransId="{F0ACF109-C4EB-4E21-85A7-9693653721DF}" sibTransId="{3067061D-A13A-4316-9C8B-EB8E909E25B7}"/>
    <dgm:cxn modelId="{7F56353E-7462-4BC5-A45D-A98AAAD51935}" srcId="{7CFFBFFF-8338-45F5-AAEE-2C311BF15D25}" destId="{843F4DA0-581F-4375-8E00-2C23235A074C}" srcOrd="2" destOrd="0" parTransId="{45591AC7-F2C5-4BB2-AA54-CFA469E5C918}" sibTransId="{0AB25F5D-CCD0-49E5-AB95-F03ED17E1909}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6122DA70-AC64-407B-8232-D18F5E3F9AAE}" type="presOf" srcId="{0984E6C7-356C-4A6A-8707-A8087C7F1EB4}" destId="{5B455BD5-4743-48D3-85D8-3072C00718E4}" srcOrd="0" destOrd="3" presId="urn:microsoft.com/office/officeart/2009/3/layout/IncreasingArrowsProcess"/>
    <dgm:cxn modelId="{E9AF6C55-2EFB-4E24-9C8F-37BB9BFD0953}" srcId="{0C8FAB01-C7FB-40FB-A356-5528DFDB7736}" destId="{1444B866-61B6-45A5-A05A-C37151FAD37E}" srcOrd="1" destOrd="0" parTransId="{3325E6F1-FF27-4D7B-88F2-03A26E6FD5CC}" sibTransId="{449ED84C-E48A-4ABA-AAF1-DE00824BD8A9}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7501268A-AEF9-40D7-9141-B47CC28F34C8}" type="presOf" srcId="{E12F0076-C421-4771-9A8F-6CB6D6C2C431}" destId="{89E7D017-0265-48E5-81A5-114F2B28F0A2}" srcOrd="0" destOrd="2" presId="urn:microsoft.com/office/officeart/2009/3/layout/IncreasingArrowsProcess"/>
    <dgm:cxn modelId="{E52CA59A-040C-4FA4-AF61-44C4675201D7}" srcId="{CDB17420-8786-4970-A0A8-8E41E117CA16}" destId="{C085CF2F-6F23-47C1-960E-66D4CA2E3794}" srcOrd="1" destOrd="0" parTransId="{85A84EA2-4416-490A-9A3D-2B0AF3D2C75C}" sibTransId="{5FB5AB17-A524-40FE-87CE-41F2C16606B1}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2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E71DC2B4-CE96-45E7-B02A-FB242144870A}" type="presOf" srcId="{C085CF2F-6F23-47C1-960E-66D4CA2E3794}" destId="{3F3925A3-FE22-42F8-9FE5-047E028ED498}" srcOrd="0" destOrd="1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EF4C87CD-3C1B-45FE-96AA-571B74E1CB98}" type="presOf" srcId="{2A7E43BC-698E-4400-B712-5FFC89C5635A}" destId="{5B455BD5-4743-48D3-85D8-3072C00718E4}" srcOrd="0" destOrd="1" presId="urn:microsoft.com/office/officeart/2009/3/layout/IncreasingArrowsProcess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43BFB1E6-F42D-49CE-B0D9-61D4E4896C98}" type="presOf" srcId="{1444B866-61B6-45A5-A05A-C37151FAD37E}" destId="{89E7D017-0265-48E5-81A5-114F2B28F0A2}" srcOrd="0" destOrd="1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FD2C5FFA-E6F5-47CD-838A-282B9A1A00F3}" srcId="{7CFFBFFF-8338-45F5-AAEE-2C311BF15D25}" destId="{2A7E43BC-698E-4400-B712-5FFC89C5635A}" srcOrd="1" destOrd="0" parTransId="{347A1ED6-FEE9-45F3-86F1-10A489907A32}" sibTransId="{225B51FE-A636-49B1-90F7-4C5E40E71CF3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		</a:t>
          </a:r>
        </a:p>
        <a:p>
          <a:pPr algn="ctr"/>
          <a:r>
            <a:rPr lang="en-US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o-MD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DEZVOLTAREA AGRICULTURII ECOLOGICE</a:t>
          </a:r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endParaRPr lang="ro-RO" sz="2000" b="1" i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Dezvoltarea agriculturii ecologice prin creșterea suprafețelor de </a:t>
          </a:r>
          <a:r>
            <a:rPr lang="ro-MD" sz="2000" b="1" i="1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ter</a:t>
          </a:r>
          <a:r>
            <a:rPr lang="ro-RO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MD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 agricol pentru conversie la agricultura ecologică și menținerea agriculturii ecologice</a:t>
          </a:r>
          <a:endParaRPr lang="ru-RU" sz="2000" b="1" i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ctr"/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› Fermierul este înregistrat în sistemul de agricultură ecologică</a:t>
          </a:r>
          <a:endParaRPr lang="ru-RU" sz="16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/>
      <dgm:spPr/>
      <dgm:t>
        <a:bodyPr/>
        <a:lstStyle/>
        <a:p>
          <a:endParaRPr lang="ro-MD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1444B866-61B6-45A5-A05A-C37151FAD37E}">
      <dgm:prSet custT="1"/>
      <dgm:spPr/>
      <dgm:t>
        <a:bodyPr/>
        <a:lstStyle/>
        <a:p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› Suprafața terenului agricol se află în conversie la metodele de agricultură ecologică</a:t>
          </a:r>
        </a:p>
        <a:p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› Fermierul menține practicile de agricultură ecologică</a:t>
          </a:r>
        </a:p>
        <a:p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› Fermierul menține și intensifică fertilitatea solului</a:t>
          </a:r>
        </a:p>
        <a:p>
          <a:endParaRPr lang="ro-MD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5E6F1-FF27-4D7B-88F2-03A26E6FD5CC}" type="parTrans" cxnId="{E9AF6C55-2EFB-4E24-9C8F-37BB9BFD0953}">
      <dgm:prSet/>
      <dgm:spPr/>
      <dgm:t>
        <a:bodyPr/>
        <a:lstStyle/>
        <a:p>
          <a:endParaRPr lang="ru-RU"/>
        </a:p>
      </dgm:t>
    </dgm:pt>
    <dgm:pt modelId="{449ED84C-E48A-4ABA-AAF1-DE00824BD8A9}" type="sibTrans" cxnId="{E9AF6C55-2EFB-4E24-9C8F-37BB9BFD0953}">
      <dgm:prSet/>
      <dgm:spPr/>
      <dgm:t>
        <a:bodyPr/>
        <a:lstStyle/>
        <a:p>
          <a:endParaRPr lang="ru-RU"/>
        </a:p>
      </dgm:t>
    </dgm:pt>
    <dgm:pt modelId="{3C0B8E54-F2CF-4AD4-8885-BBCC0371F7EB}">
      <dgm:prSet phldrT="[Текст]" custT="1"/>
      <dgm:spPr/>
      <dgm:t>
        <a:bodyPr/>
        <a:lstStyle/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F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mierul 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E7E9FD-7E0E-49E0-9B79-A1B8393A9D93}" type="parTrans" cxnId="{2DC3AA95-1651-48C2-BF65-3E40C3F0F1F3}">
      <dgm:prSet/>
      <dgm:spPr/>
      <dgm:t>
        <a:bodyPr/>
        <a:lstStyle/>
        <a:p>
          <a:endParaRPr lang="ru-RU"/>
        </a:p>
      </dgm:t>
    </dgm:pt>
    <dgm:pt modelId="{13AFAAC8-B832-4BC0-BD4D-D22375123775}" type="sibTrans" cxnId="{2DC3AA95-1651-48C2-BF65-3E40C3F0F1F3}">
      <dgm:prSet/>
      <dgm:spPr/>
      <dgm:t>
        <a:bodyPr/>
        <a:lstStyle/>
        <a:p>
          <a:endParaRPr lang="ru-RU"/>
        </a:p>
      </dgm:t>
    </dgm:pt>
    <dgm:pt modelId="{010F2D8A-F21B-43D0-BF3E-9434D9355F21}">
      <dgm:prSet phldrT="[Текст]" custT="1"/>
      <dgm:spPr/>
      <dgm:t>
        <a:bodyPr/>
        <a:lstStyle/>
        <a:p>
          <a:pPr algn="l"/>
          <a:r>
            <a:rPr lang="ro-MD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Pentru perioada de conversie la agricultura ecologică </a:t>
          </a:r>
          <a:r>
            <a:rPr lang="ro-MD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 la 2</a:t>
          </a:r>
          <a:r>
            <a:rPr lang="ro-RO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lei la 14</a:t>
          </a:r>
          <a:r>
            <a:rPr lang="ro-RO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RO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ha</a:t>
          </a:r>
          <a:r>
            <a:rPr lang="ro-RO" sz="1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i="1" u="non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(în funcție de cultură și an de conversie);</a:t>
          </a:r>
          <a:endParaRPr lang="ro-MD" sz="1400" b="1" i="1" u="none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› Pentru menținerea și intensificarea fertilității solului – </a:t>
          </a:r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2500 lei</a:t>
          </a:r>
          <a:r>
            <a:rPr lang="ro-RO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ha</a:t>
          </a:r>
          <a:r>
            <a:rPr lang="ro-MD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dar nu depășește 200</a:t>
          </a:r>
          <a:r>
            <a:rPr lang="ro-RO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beneficiar;</a:t>
          </a:r>
        </a:p>
        <a:p>
          <a:pPr algn="l"/>
          <a:r>
            <a:rPr lang="ro-MD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› Pentru menținerea practicilor de agricultură ecologică </a:t>
          </a:r>
          <a:r>
            <a:rPr lang="ro-MD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– 20% din valoarea produselor certificate ecologice</a:t>
          </a:r>
          <a:r>
            <a:rPr lang="ro-MD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începând cu 2 ani precedenți celui de depunere a cererii.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A75822-F6C8-4C4D-A5AA-D8A0C13E3BD3}" type="parTrans" cxnId="{81AB3757-09EA-4030-9AFA-94F30406F3C5}">
      <dgm:prSet/>
      <dgm:spPr/>
      <dgm:t>
        <a:bodyPr/>
        <a:lstStyle/>
        <a:p>
          <a:endParaRPr lang="ru-RU"/>
        </a:p>
      </dgm:t>
    </dgm:pt>
    <dgm:pt modelId="{F21BA885-B67B-49D0-BE7C-FC1681C2A1AA}" type="sibTrans" cxnId="{81AB3757-09EA-4030-9AFA-94F30406F3C5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71579" custLinFactNeighborX="441" custLinFactNeighborY="-8570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2269" custScaleY="146922" custLinFactNeighborX="-2230" custLinFactNeighborY="17683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23147" custLinFactNeighborX="1194" custLinFactNeighborY="16882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5481" custScaleY="113404" custLinFactNeighborX="6874" custLinFactNeighborY="19277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86870" custLinFactNeighborX="6134" custLinFactNeighborY="32487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95625" custLinFactNeighborX="42981" custLinFactNeighborY="23993">
        <dgm:presLayoutVars>
          <dgm:chMax val="0"/>
          <dgm:chPref val="0"/>
          <dgm:bulletEnabled val="1"/>
        </dgm:presLayoutVars>
      </dgm:prSet>
      <dgm:spPr/>
    </dgm:pt>
  </dgm:ptLst>
  <dgm:cxnLst>
    <dgm:cxn modelId="{4BAB5607-95C0-4B7A-91CE-1631F56E708A}" type="presOf" srcId="{0C8FAB01-C7FB-40FB-A356-5528DFDB7736}" destId="{C266ECB8-FD11-4DC5-84F2-B5B9C514999E}" srcOrd="0" destOrd="0" presId="urn:microsoft.com/office/officeart/2009/3/layout/IncreasingArrowsProcess"/>
    <dgm:cxn modelId="{6A20941F-2E3D-48D2-B0AA-ED480FD93867}" type="presOf" srcId="{3C0B8E54-F2CF-4AD4-8885-BBCC0371F7EB}" destId="{5B455BD5-4743-48D3-85D8-3072C00718E4}" srcOrd="0" destOrd="1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7F09B330-BCCD-4241-8C82-AC963F31C20F}" type="presOf" srcId="{CDB17420-8786-4970-A0A8-8E41E117CA16}" destId="{7D39EA5E-2007-407E-A3C6-17523FF99CB3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E9AF6C55-2EFB-4E24-9C8F-37BB9BFD0953}" srcId="{0C8FAB01-C7FB-40FB-A356-5528DFDB7736}" destId="{1444B866-61B6-45A5-A05A-C37151FAD37E}" srcOrd="1" destOrd="0" parTransId="{3325E6F1-FF27-4D7B-88F2-03A26E6FD5CC}" sibTransId="{449ED84C-E48A-4ABA-AAF1-DE00824BD8A9}"/>
    <dgm:cxn modelId="{81AB3757-09EA-4030-9AFA-94F30406F3C5}" srcId="{7CFFBFFF-8338-45F5-AAEE-2C311BF15D25}" destId="{010F2D8A-F21B-43D0-BF3E-9434D9355F21}" srcOrd="2" destOrd="0" parTransId="{98A75822-F6C8-4C4D-A5AA-D8A0C13E3BD3}" sibTransId="{F21BA885-B67B-49D0-BE7C-FC1681C2A1AA}"/>
    <dgm:cxn modelId="{0EE34983-6D8A-4971-8DBE-6CB1906A32C7}" type="presOf" srcId="{78E65C5B-1E59-4462-8688-760852DFF370}" destId="{E290A7A7-4E40-4161-95C9-D3BAD05B49D6}" srcOrd="0" destOrd="0" presId="urn:microsoft.com/office/officeart/2009/3/layout/IncreasingArrowsProcess"/>
    <dgm:cxn modelId="{6AAB138C-84C4-4B0E-94C3-3BC95788D4AA}" type="presOf" srcId="{1444B866-61B6-45A5-A05A-C37151FAD37E}" destId="{89E7D017-0265-48E5-81A5-114F2B28F0A2}" srcOrd="0" destOrd="1" presId="urn:microsoft.com/office/officeart/2009/3/layout/IncreasingArrowsProcess"/>
    <dgm:cxn modelId="{C5C6C48C-0363-49EF-A93A-B5AFA27A3F44}" type="presOf" srcId="{E12F0076-C421-4771-9A8F-6CB6D6C2C431}" destId="{89E7D017-0265-48E5-81A5-114F2B28F0A2}" srcOrd="0" destOrd="2" presId="urn:microsoft.com/office/officeart/2009/3/layout/IncreasingArrowsProcess"/>
    <dgm:cxn modelId="{2DC3AA95-1651-48C2-BF65-3E40C3F0F1F3}" srcId="{7CFFBFFF-8338-45F5-AAEE-2C311BF15D25}" destId="{3C0B8E54-F2CF-4AD4-8885-BBCC0371F7EB}" srcOrd="1" destOrd="0" parTransId="{D5E7E9FD-7E0E-49E0-9B79-A1B8393A9D93}" sibTransId="{13AFAAC8-B832-4BC0-BD4D-D22375123775}"/>
    <dgm:cxn modelId="{EDD5A3A7-6222-4D90-81C0-EC38B4A8ED81}" srcId="{0C8FAB01-C7FB-40FB-A356-5528DFDB7736}" destId="{E12F0076-C421-4771-9A8F-6CB6D6C2C431}" srcOrd="2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06AF6BAD-4F32-436E-8910-6A66810C186C}" type="presOf" srcId="{010F2D8A-F21B-43D0-BF3E-9434D9355F21}" destId="{5B455BD5-4743-48D3-85D8-3072C00718E4}" srcOrd="0" destOrd="2" presId="urn:microsoft.com/office/officeart/2009/3/layout/IncreasingArrowsProcess"/>
    <dgm:cxn modelId="{B5E125BE-08BF-421D-BBAB-EFCF7E715672}" type="presOf" srcId="{04287EDF-E6F5-4F5C-A555-BE077230C87E}" destId="{3F3925A3-FE22-42F8-9FE5-047E028ED498}" srcOrd="0" destOrd="0" presId="urn:microsoft.com/office/officeart/2009/3/layout/IncreasingArrowsProcess"/>
    <dgm:cxn modelId="{B75BC4BF-EAA1-41A0-9DCC-CB491AEAB279}" type="presOf" srcId="{D1A8BD1A-611A-40CF-AB73-F9E5599C9A14}" destId="{89E7D017-0265-48E5-81A5-114F2B28F0A2}" srcOrd="0" destOrd="0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9AE0C7D8-6318-4325-9AB7-C13614C0EAA6}" type="presOf" srcId="{09AAA8EA-D64F-4941-B165-A6F7502168B5}" destId="{5B455BD5-4743-48D3-85D8-3072C00718E4}" srcOrd="0" destOrd="0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38042AF6-94C6-4EDC-9081-393A2D40E8DE}" type="presOf" srcId="{7CFFBFFF-8338-45F5-AAEE-2C311BF15D25}" destId="{A80F141D-CCC6-4873-886A-A75BCAFD2BD3}" srcOrd="0" destOrd="0" presId="urn:microsoft.com/office/officeart/2009/3/layout/IncreasingArrowsProcess"/>
    <dgm:cxn modelId="{A228BC1F-E965-445C-91AD-E7023A3640E1}" type="presParOf" srcId="{E290A7A7-4E40-4161-95C9-D3BAD05B49D6}" destId="{A80F141D-CCC6-4873-886A-A75BCAFD2BD3}" srcOrd="0" destOrd="0" presId="urn:microsoft.com/office/officeart/2009/3/layout/IncreasingArrowsProcess"/>
    <dgm:cxn modelId="{B431211D-2FA5-4052-9B07-0D19375A0546}" type="presParOf" srcId="{E290A7A7-4E40-4161-95C9-D3BAD05B49D6}" destId="{5B455BD5-4743-48D3-85D8-3072C00718E4}" srcOrd="1" destOrd="0" presId="urn:microsoft.com/office/officeart/2009/3/layout/IncreasingArrowsProcess"/>
    <dgm:cxn modelId="{23F20327-65CF-4A74-A4EB-66579C486450}" type="presParOf" srcId="{E290A7A7-4E40-4161-95C9-D3BAD05B49D6}" destId="{7D39EA5E-2007-407E-A3C6-17523FF99CB3}" srcOrd="2" destOrd="0" presId="urn:microsoft.com/office/officeart/2009/3/layout/IncreasingArrowsProcess"/>
    <dgm:cxn modelId="{77B719A7-6BA9-4E53-B04A-C0A109211FC0}" type="presParOf" srcId="{E290A7A7-4E40-4161-95C9-D3BAD05B49D6}" destId="{3F3925A3-FE22-42F8-9FE5-047E028ED498}" srcOrd="3" destOrd="0" presId="urn:microsoft.com/office/officeart/2009/3/layout/IncreasingArrowsProcess"/>
    <dgm:cxn modelId="{0DAB10DA-7808-4E9B-8DB4-883F2D63C552}" type="presParOf" srcId="{E290A7A7-4E40-4161-95C9-D3BAD05B49D6}" destId="{C266ECB8-FD11-4DC5-84F2-B5B9C514999E}" srcOrd="4" destOrd="0" presId="urn:microsoft.com/office/officeart/2009/3/layout/IncreasingArrowsProcess"/>
    <dgm:cxn modelId="{6EDF4114-3E74-45BA-9421-22917CDB51D1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algn="ctr"/>
          <a:endParaRPr lang="ro-RO" sz="18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ro-RO" sz="18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o-MD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IMPLEMENTAREA BUNELOR PRACTICI AGRICOLE</a:t>
          </a:r>
        </a:p>
        <a:p>
          <a:pPr algn="ctr"/>
          <a:endParaRPr lang="ro-MD" sz="18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o-MD" sz="18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algn="l"/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O</a:t>
          </a:r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rganizația din domeniul cercetării și inovării, instituția de învățământ cu profil agroindustrial</a:t>
          </a:r>
        </a:p>
        <a:p>
          <a:pPr algn="ctr"/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50% </a:t>
          </a:r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din valoarea facturată a semințelor, dar nu mai mult de </a:t>
          </a:r>
          <a:r>
            <a:rPr lang="ro-MD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o-RO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ha </a:t>
          </a:r>
        </a:p>
        <a:p>
          <a:pPr algn="ctr"/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pPr algn="l"/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Menținerea structurii și sporirea fertilității solului , cât și reducerea impactului fertilizanților de origine sintetică în sol</a:t>
          </a:r>
          <a:endParaRPr lang="ru-RU" sz="1800" b="1" i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l"/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Semințele trebuie să fie de soiuri certificate , de producție autohtonă </a:t>
          </a:r>
          <a:endParaRPr lang="ru-RU" sz="1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/>
      <dgm:spPr/>
      <dgm:t>
        <a:bodyPr/>
        <a:lstStyle/>
        <a:p>
          <a:endParaRPr lang="ro-MD" sz="1000" dirty="0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2B75654C-EEEE-4101-8AFD-ABC0DA61EE12}">
      <dgm:prSet phldrT="[Текст]" custT="1"/>
      <dgm:spPr/>
      <dgm:t>
        <a:bodyPr/>
        <a:lstStyle/>
        <a:p>
          <a:pPr algn="ctr"/>
          <a:endParaRPr lang="ro-MD" sz="1100" b="1" dirty="0">
            <a:solidFill>
              <a:schemeClr val="accent2">
                <a:lumMod val="75000"/>
              </a:schemeClr>
            </a:solidFill>
          </a:endParaRPr>
        </a:p>
      </dgm:t>
    </dgm:pt>
    <dgm:pt modelId="{A2401294-5DD3-4D10-A86F-218C94E8E30D}" type="parTrans" cxnId="{0F594FD7-4228-4CD1-86DC-063F34088BC9}">
      <dgm:prSet/>
      <dgm:spPr/>
      <dgm:t>
        <a:bodyPr/>
        <a:lstStyle/>
        <a:p>
          <a:endParaRPr lang="ru-RU"/>
        </a:p>
      </dgm:t>
    </dgm:pt>
    <dgm:pt modelId="{2EAC186D-F8CC-459D-BCE5-0FC5B247FA9D}" type="sibTrans" cxnId="{0F594FD7-4228-4CD1-86DC-063F34088BC9}">
      <dgm:prSet/>
      <dgm:spPr/>
      <dgm:t>
        <a:bodyPr/>
        <a:lstStyle/>
        <a:p>
          <a:endParaRPr lang="ru-RU"/>
        </a:p>
      </dgm:t>
    </dgm:pt>
    <dgm:pt modelId="{2ADB8F26-68C4-418B-B73F-9280220E0171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Subiectul este deținătorul legal al bunului imobil pe care se implementează bunele practici de minim 3 ani, calculați începând cu anul precedent celui de depunere a cererii de subvenționare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A21A18-4DE7-48D4-9215-DF904992F277}" type="parTrans" cxnId="{8D2A03A4-E4BB-4C77-A332-EBD72A29F1AC}">
      <dgm:prSet/>
      <dgm:spPr/>
      <dgm:t>
        <a:bodyPr/>
        <a:lstStyle/>
        <a:p>
          <a:endParaRPr lang="ru-RU"/>
        </a:p>
      </dgm:t>
    </dgm:pt>
    <dgm:pt modelId="{E24B0334-FA6E-4A09-A985-D25C7752BC41}" type="sibTrans" cxnId="{8D2A03A4-E4BB-4C77-A332-EBD72A29F1AC}">
      <dgm:prSet/>
      <dgm:spPr/>
      <dgm:t>
        <a:bodyPr/>
        <a:lstStyle/>
        <a:p>
          <a:endParaRPr lang="ru-RU"/>
        </a:p>
      </dgm:t>
    </dgm:pt>
    <dgm:pt modelId="{0958EDE0-31B8-4F32-B3C4-7FC05B948BA7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Semințele trebuie să fie de speciile: leguminoase pentru boabe pentru culturile de mazăre, fasole, năut, linte sau soia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A699CC-B510-45A0-B8F8-AFED212F067A}" type="parTrans" cxnId="{BA11C9D2-F69F-4BA1-865A-6486FA3F7E0C}">
      <dgm:prSet/>
      <dgm:spPr/>
      <dgm:t>
        <a:bodyPr/>
        <a:lstStyle/>
        <a:p>
          <a:endParaRPr lang="ru-RU"/>
        </a:p>
      </dgm:t>
    </dgm:pt>
    <dgm:pt modelId="{6B3131D7-0CA6-4E75-85FE-7B492E70DBBD}" type="sibTrans" cxnId="{BA11C9D2-F69F-4BA1-865A-6486FA3F7E0C}">
      <dgm:prSet/>
      <dgm:spPr/>
      <dgm:t>
        <a:bodyPr/>
        <a:lstStyle/>
        <a:p>
          <a:endParaRPr lang="ru-RU"/>
        </a:p>
      </dgm:t>
    </dgm:pt>
    <dgm:pt modelId="{9577296B-34BC-4914-8F9D-749653D37DDA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erenurile au fost însămâțate conform normelor aprobate prin ordin al MAIA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DBA9A-3CDC-4D10-BEDA-9330538804E6}" type="parTrans" cxnId="{F8BE1342-1B0C-433B-B724-CB7EB2BF1520}">
      <dgm:prSet/>
      <dgm:spPr/>
      <dgm:t>
        <a:bodyPr/>
        <a:lstStyle/>
        <a:p>
          <a:endParaRPr lang="ru-RU"/>
        </a:p>
      </dgm:t>
    </dgm:pt>
    <dgm:pt modelId="{ECBFD7C9-73AA-4577-98E8-A6C6B4772153}" type="sibTrans" cxnId="{F8BE1342-1B0C-433B-B724-CB7EB2BF1520}">
      <dgm:prSet/>
      <dgm:spPr/>
      <dgm:t>
        <a:bodyPr/>
        <a:lstStyle/>
        <a:p>
          <a:endParaRPr lang="ru-RU"/>
        </a:p>
      </dgm:t>
    </dgm:pt>
    <dgm:pt modelId="{5C3AFF1F-94ED-4A87-AD48-6126C41283F5}">
      <dgm:prSet custT="1"/>
      <dgm:spPr/>
      <dgm:t>
        <a:bodyPr/>
        <a:lstStyle/>
        <a:p>
          <a:endParaRPr lang="ro-MD" sz="1200" dirty="0"/>
        </a:p>
      </dgm:t>
    </dgm:pt>
    <dgm:pt modelId="{0285762B-A1AB-4D04-AE1F-3680AB34D5C7}" type="parTrans" cxnId="{320B2FFD-3EC3-4CB3-A1A8-377A50B520EB}">
      <dgm:prSet/>
      <dgm:spPr/>
      <dgm:t>
        <a:bodyPr/>
        <a:lstStyle/>
        <a:p>
          <a:endParaRPr lang="ru-RU"/>
        </a:p>
      </dgm:t>
    </dgm:pt>
    <dgm:pt modelId="{0EB3CC4E-8B6D-486B-B497-E4A4DE3EF9A3}" type="sibTrans" cxnId="{320B2FFD-3EC3-4CB3-A1A8-377A50B520EB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59264" custLinFactNeighborX="441" custLinFactNeighborY="-8570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0320" custScaleY="129508" custLinFactNeighborX="650" custLinFactNeighborY="21040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04071" custLinFactNeighborX="-2430" custLinFactNeighborY="13641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8537" custScaleY="116978" custLinFactNeighborX="8523" custLinFactNeighborY="14868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86870" custLinFactNeighborX="11411" custLinFactNeighborY="10606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122005" custLinFactNeighborX="42981" custLinFactNeighborY="23993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3DA2331F-AE13-437B-8B5C-BEFD0E9C3AF9}" type="presOf" srcId="{2ADB8F26-68C4-418B-B73F-9280220E0171}" destId="{89E7D017-0265-48E5-81A5-114F2B28F0A2}" srcOrd="0" destOrd="1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F8BE1342-1B0C-433B-B724-CB7EB2BF1520}" srcId="{0C8FAB01-C7FB-40FB-A356-5528DFDB7736}" destId="{9577296B-34BC-4914-8F9D-749653D37DDA}" srcOrd="3" destOrd="0" parTransId="{EC4DBA9A-3CDC-4D10-BEDA-9330538804E6}" sibTransId="{ECBFD7C9-73AA-4577-98E8-A6C6B4772153}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F0084C4D-AB93-4CF9-930E-A669D4FA8874}" type="presOf" srcId="{0958EDE0-31B8-4F32-B3C4-7FC05B948BA7}" destId="{89E7D017-0265-48E5-81A5-114F2B28F0A2}" srcOrd="0" destOrd="2" presId="urn:microsoft.com/office/officeart/2009/3/layout/IncreasingArrowsProcess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7501268A-AEF9-40D7-9141-B47CC28F34C8}" type="presOf" srcId="{E12F0076-C421-4771-9A8F-6CB6D6C2C431}" destId="{89E7D017-0265-48E5-81A5-114F2B28F0A2}" srcOrd="0" destOrd="5" presId="urn:microsoft.com/office/officeart/2009/3/layout/IncreasingArrowsProcess"/>
    <dgm:cxn modelId="{3CF9918D-F509-474B-9FDA-F6891735E87B}" type="presOf" srcId="{9577296B-34BC-4914-8F9D-749653D37DDA}" destId="{89E7D017-0265-48E5-81A5-114F2B28F0A2}" srcOrd="0" destOrd="3" presId="urn:microsoft.com/office/officeart/2009/3/layout/IncreasingArrowsProcess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8D2A03A4-E4BB-4C77-A332-EBD72A29F1AC}" srcId="{0C8FAB01-C7FB-40FB-A356-5528DFDB7736}" destId="{2ADB8F26-68C4-418B-B73F-9280220E0171}" srcOrd="1" destOrd="0" parTransId="{03A21A18-4DE7-48D4-9215-DF904992F277}" sibTransId="{E24B0334-FA6E-4A09-A985-D25C7752BC41}"/>
    <dgm:cxn modelId="{EDD5A3A7-6222-4D90-81C0-EC38B4A8ED81}" srcId="{0C8FAB01-C7FB-40FB-A356-5528DFDB7736}" destId="{E12F0076-C421-4771-9A8F-6CB6D6C2C431}" srcOrd="5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394E7EAD-733A-459D-85FA-78D4D378D553}" type="presOf" srcId="{5C3AFF1F-94ED-4A87-AD48-6126C41283F5}" destId="{89E7D017-0265-48E5-81A5-114F2B28F0A2}" srcOrd="0" destOrd="4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BA11C9D2-F69F-4BA1-865A-6486FA3F7E0C}" srcId="{0C8FAB01-C7FB-40FB-A356-5528DFDB7736}" destId="{0958EDE0-31B8-4F32-B3C4-7FC05B948BA7}" srcOrd="2" destOrd="0" parTransId="{5CA699CC-B510-45A0-B8F8-AFED212F067A}" sibTransId="{6B3131D7-0CA6-4E75-85FE-7B492E70DBBD}"/>
    <dgm:cxn modelId="{0F594FD7-4228-4CD1-86DC-063F34088BC9}" srcId="{7CFFBFFF-8338-45F5-AAEE-2C311BF15D25}" destId="{2B75654C-EEEE-4101-8AFD-ABC0DA61EE12}" srcOrd="1" destOrd="0" parTransId="{A2401294-5DD3-4D10-A86F-218C94E8E30D}" sibTransId="{2EAC186D-F8CC-459D-BCE5-0FC5B247FA9D}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B3675CF9-B646-448B-93E0-373426E06B2E}" type="presOf" srcId="{2B75654C-EEEE-4101-8AFD-ABC0DA61EE12}" destId="{5B455BD5-4743-48D3-85D8-3072C00718E4}" srcOrd="0" destOrd="1" presId="urn:microsoft.com/office/officeart/2009/3/layout/IncreasingArrowsProcess"/>
    <dgm:cxn modelId="{320B2FFD-3EC3-4CB3-A1A8-377A50B520EB}" srcId="{0C8FAB01-C7FB-40FB-A356-5528DFDB7736}" destId="{5C3AFF1F-94ED-4A87-AD48-6126C41283F5}" srcOrd="4" destOrd="0" parTransId="{0285762B-A1AB-4D04-AE1F-3680AB34D5C7}" sibTransId="{0EB3CC4E-8B6D-486B-B497-E4A4DE3EF9A3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o-MD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DEFRIȘAREA PLANTAȚIILOR MULTIANUALE</a:t>
          </a: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u-RU" sz="1600" dirty="0"/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pPr algn="l"/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Defrișarea plantațiilor multianuale neproductive sau economic nerentabile și reîntoarcerea terenurilor în circuitul agricol</a:t>
          </a:r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ctr"/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Plantația a fost defrișată, începând cu data de 1 octombrie a anului precedent celui de depunere a cererii de subvenționare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4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Plantația viticolă este înregistrată în registrul vitivinicol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/>
      <dgm:spPr/>
      <dgm:t>
        <a:bodyPr/>
        <a:lstStyle/>
        <a:p>
          <a:endParaRPr lang="ro-MD" sz="1000" dirty="0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2B75654C-EEEE-4101-8AFD-ABC0DA61EE12}">
      <dgm:prSet phldrT="[Текст]" custT="1"/>
      <dgm:spPr/>
      <dgm:t>
        <a:bodyPr/>
        <a:lstStyle/>
        <a:p>
          <a:pPr algn="ctr"/>
          <a:endParaRPr lang="ro-MD" sz="1100" b="1" dirty="0">
            <a:solidFill>
              <a:schemeClr val="accent2">
                <a:lumMod val="75000"/>
              </a:schemeClr>
            </a:solidFill>
          </a:endParaRPr>
        </a:p>
      </dgm:t>
    </dgm:pt>
    <dgm:pt modelId="{A2401294-5DD3-4D10-A86F-218C94E8E30D}" type="parTrans" cxnId="{0F594FD7-4228-4CD1-86DC-063F34088BC9}">
      <dgm:prSet/>
      <dgm:spPr/>
      <dgm:t>
        <a:bodyPr/>
        <a:lstStyle/>
        <a:p>
          <a:endParaRPr lang="ru-RU"/>
        </a:p>
      </dgm:t>
    </dgm:pt>
    <dgm:pt modelId="{2EAC186D-F8CC-459D-BCE5-0FC5B247FA9D}" type="sibTrans" cxnId="{0F594FD7-4228-4CD1-86DC-063F34088BC9}">
      <dgm:prSet/>
      <dgm:spPr/>
      <dgm:t>
        <a:bodyPr/>
        <a:lstStyle/>
        <a:p>
          <a:endParaRPr lang="ru-RU"/>
        </a:p>
      </dgm:t>
    </dgm:pt>
    <dgm:pt modelId="{5C3AFF1F-94ED-4A87-AD48-6126C41283F5}">
      <dgm:prSet custT="1"/>
      <dgm:spPr/>
      <dgm:t>
        <a:bodyPr/>
        <a:lstStyle/>
        <a:p>
          <a:endParaRPr lang="ro-MD" sz="1000" dirty="0"/>
        </a:p>
      </dgm:t>
    </dgm:pt>
    <dgm:pt modelId="{0285762B-A1AB-4D04-AE1F-3680AB34D5C7}" type="parTrans" cxnId="{320B2FFD-3EC3-4CB3-A1A8-377A50B520EB}">
      <dgm:prSet/>
      <dgm:spPr/>
      <dgm:t>
        <a:bodyPr/>
        <a:lstStyle/>
        <a:p>
          <a:endParaRPr lang="ru-RU"/>
        </a:p>
      </dgm:t>
    </dgm:pt>
    <dgm:pt modelId="{0EB3CC4E-8B6D-486B-B497-E4A4DE3EF9A3}" type="sibTrans" cxnId="{320B2FFD-3EC3-4CB3-A1A8-377A50B520EB}">
      <dgm:prSet/>
      <dgm:spPr/>
      <dgm:t>
        <a:bodyPr/>
        <a:lstStyle/>
        <a:p>
          <a:endParaRPr lang="ru-RU"/>
        </a:p>
      </dgm:t>
    </dgm:pt>
    <dgm:pt modelId="{C9486306-0F76-447F-B15D-D2A46F27F4B0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Subiectul este deținătorul legal al bunului imobil supus defrișării de minim 5 ani, calculați cu anul precedent celui de depunere a cererii de subvenționare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93E85-D14A-4831-BA1C-392DD625E2DD}" type="parTrans" cxnId="{9BDB2716-8E78-466B-8C79-B21C36F5C866}">
      <dgm:prSet/>
      <dgm:spPr/>
      <dgm:t>
        <a:bodyPr/>
        <a:lstStyle/>
        <a:p>
          <a:endParaRPr lang="ru-RU"/>
        </a:p>
      </dgm:t>
    </dgm:pt>
    <dgm:pt modelId="{571C111F-B05C-4780-9949-C05316767430}" type="sibTrans" cxnId="{9BDB2716-8E78-466B-8C79-B21C36F5C866}">
      <dgm:prSet/>
      <dgm:spPr/>
      <dgm:t>
        <a:bodyPr/>
        <a:lstStyle/>
        <a:p>
          <a:endParaRPr lang="ru-RU"/>
        </a:p>
      </dgm:t>
    </dgm:pt>
    <dgm:pt modelId="{1805C588-A844-4B41-A606-4D8F8DA0EB68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Suprafața maximă eligibilă este de 100 ha, iar cea minimă – de 0,15 ha pe parcursul unui an. 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028F1-B1EC-42BA-92E7-1941198B2A57}" type="parTrans" cxnId="{4343260D-E8DC-4AE4-9962-789A3770B509}">
      <dgm:prSet/>
      <dgm:spPr/>
      <dgm:t>
        <a:bodyPr/>
        <a:lstStyle/>
        <a:p>
          <a:endParaRPr lang="ru-RU"/>
        </a:p>
      </dgm:t>
    </dgm:pt>
    <dgm:pt modelId="{129FBB7F-0EFC-4033-8FB9-5072561CDD2D}" type="sibTrans" cxnId="{4343260D-E8DC-4AE4-9962-789A3770B509}">
      <dgm:prSet/>
      <dgm:spPr/>
      <dgm:t>
        <a:bodyPr/>
        <a:lstStyle/>
        <a:p>
          <a:endParaRPr lang="ru-RU"/>
        </a:p>
      </dgm:t>
    </dgm:pt>
    <dgm:pt modelId="{674BFA00-CE43-4248-B22D-84B92C23DD92}">
      <dgm:prSet phldrT="[Текст]" custT="1"/>
      <dgm:spPr/>
      <dgm:t>
        <a:bodyPr/>
        <a:lstStyle/>
        <a:p>
          <a:pPr algn="l"/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O</a:t>
          </a:r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rganizația din domeniul cercetării și inovării, instituția de învățământ cu profil agroindustrial</a:t>
          </a:r>
        </a:p>
      </dgm:t>
    </dgm:pt>
    <dgm:pt modelId="{87E92E3F-CBF1-44A6-9225-3E1D81FDF7E6}" type="parTrans" cxnId="{0B3D142B-4870-4B79-B66B-F9B49FC67999}">
      <dgm:prSet/>
      <dgm:spPr/>
      <dgm:t>
        <a:bodyPr/>
        <a:lstStyle/>
        <a:p>
          <a:endParaRPr lang="ru-RU"/>
        </a:p>
      </dgm:t>
    </dgm:pt>
    <dgm:pt modelId="{C946F98E-F2EE-42CA-A711-9E2C1628F4A0}" type="sibTrans" cxnId="{0B3D142B-4870-4B79-B66B-F9B49FC67999}">
      <dgm:prSet/>
      <dgm:spPr/>
      <dgm:t>
        <a:bodyPr/>
        <a:lstStyle/>
        <a:p>
          <a:endParaRPr lang="ru-RU"/>
        </a:p>
      </dgm:t>
    </dgm:pt>
    <dgm:pt modelId="{BB9BB9A6-D45E-42A5-B8F3-892F37A923F8}">
      <dgm:prSet phldrT="[Текст]" custT="1"/>
      <dgm:spPr/>
      <dgm:t>
        <a:bodyPr/>
        <a:lstStyle/>
        <a:p>
          <a:pPr algn="l"/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15</a:t>
          </a:r>
          <a:r>
            <a:rPr lang="ro-RO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RO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ha </a:t>
          </a:r>
          <a:endParaRPr lang="ro-MD" sz="16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1CAA38-0719-490C-BC10-620A2C64C7A8}" type="parTrans" cxnId="{4DA34705-6947-462D-BB9F-24E93C2D4792}">
      <dgm:prSet/>
      <dgm:spPr/>
      <dgm:t>
        <a:bodyPr/>
        <a:lstStyle/>
        <a:p>
          <a:endParaRPr lang="ru-RU"/>
        </a:p>
      </dgm:t>
    </dgm:pt>
    <dgm:pt modelId="{DCF5AA7B-CB3F-4CE6-98DE-B946208535AD}" type="sibTrans" cxnId="{4DA34705-6947-462D-BB9F-24E93C2D4792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80985" custLinFactNeighborX="706" custLinFactNeighborY="-18785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0320" custScaleY="113185" custLinFactNeighborX="650" custLinFactNeighborY="5475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23147" custLinFactNeighborX="11532" custLinFactNeighborY="20934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8537" custScaleY="97655" custLinFactNeighborX="7666" custLinFactNeighborY="4350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86870" custLinFactNeighborX="7777" custLinFactNeighborY="21952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113940" custLinFactNeighborX="19366" custLinFactNeighborY="18368">
        <dgm:presLayoutVars>
          <dgm:chMax val="0"/>
          <dgm:chPref val="0"/>
          <dgm:bulletEnabled val="1"/>
        </dgm:presLayoutVars>
      </dgm:prSet>
      <dgm:spPr/>
    </dgm:pt>
  </dgm:ptLst>
  <dgm:cxnLst>
    <dgm:cxn modelId="{4DA34705-6947-462D-BB9F-24E93C2D4792}" srcId="{7CFFBFFF-8338-45F5-AAEE-2C311BF15D25}" destId="{BB9BB9A6-D45E-42A5-B8F3-892F37A923F8}" srcOrd="2" destOrd="0" parTransId="{131CAA38-0719-490C-BC10-620A2C64C7A8}" sibTransId="{DCF5AA7B-CB3F-4CE6-98DE-B946208535AD}"/>
    <dgm:cxn modelId="{4343260D-E8DC-4AE4-9962-789A3770B509}" srcId="{0C8FAB01-C7FB-40FB-A356-5528DFDB7736}" destId="{1805C588-A844-4B41-A606-4D8F8DA0EB68}" srcOrd="2" destOrd="0" parTransId="{157028F1-B1EC-42BA-92E7-1941198B2A57}" sibTransId="{129FBB7F-0EFC-4033-8FB9-5072561CDD2D}"/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9BDB2716-8E78-466B-8C79-B21C36F5C866}" srcId="{0C8FAB01-C7FB-40FB-A356-5528DFDB7736}" destId="{C9486306-0F76-447F-B15D-D2A46F27F4B0}" srcOrd="1" destOrd="0" parTransId="{C8A93E85-D14A-4831-BA1C-392DD625E2DD}" sibTransId="{571C111F-B05C-4780-9949-C05316767430}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0B3D142B-4870-4B79-B66B-F9B49FC67999}" srcId="{7CFFBFFF-8338-45F5-AAEE-2C311BF15D25}" destId="{674BFA00-CE43-4248-B22D-84B92C23DD92}" srcOrd="1" destOrd="0" parTransId="{87E92E3F-CBF1-44A6-9225-3E1D81FDF7E6}" sibTransId="{C946F98E-F2EE-42CA-A711-9E2C1628F4A0}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F195F663-9A53-4400-9C9E-F836BEF54184}" type="presOf" srcId="{1805C588-A844-4B41-A606-4D8F8DA0EB68}" destId="{89E7D017-0265-48E5-81A5-114F2B28F0A2}" srcOrd="0" destOrd="2" presId="urn:microsoft.com/office/officeart/2009/3/layout/IncreasingArrowsProcess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1973A657-EEBC-4A41-9EEB-665D4FB56771}" type="presOf" srcId="{C9486306-0F76-447F-B15D-D2A46F27F4B0}" destId="{89E7D017-0265-48E5-81A5-114F2B28F0A2}" srcOrd="0" destOrd="1" presId="urn:microsoft.com/office/officeart/2009/3/layout/IncreasingArrowsProcess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8E0C8E89-22CC-49FE-98CB-47699C4024E2}" type="presOf" srcId="{674BFA00-CE43-4248-B22D-84B92C23DD92}" destId="{5B455BD5-4743-48D3-85D8-3072C00718E4}" srcOrd="0" destOrd="1" presId="urn:microsoft.com/office/officeart/2009/3/layout/IncreasingArrowsProcess"/>
    <dgm:cxn modelId="{7501268A-AEF9-40D7-9141-B47CC28F34C8}" type="presOf" srcId="{E12F0076-C421-4771-9A8F-6CB6D6C2C431}" destId="{89E7D017-0265-48E5-81A5-114F2B28F0A2}" srcOrd="0" destOrd="4" presId="urn:microsoft.com/office/officeart/2009/3/layout/IncreasingArrowsProcess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4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394E7EAD-733A-459D-85FA-78D4D378D553}" type="presOf" srcId="{5C3AFF1F-94ED-4A87-AD48-6126C41283F5}" destId="{89E7D017-0265-48E5-81A5-114F2B28F0A2}" srcOrd="0" destOrd="3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0F594FD7-4228-4CD1-86DC-063F34088BC9}" srcId="{7CFFBFFF-8338-45F5-AAEE-2C311BF15D25}" destId="{2B75654C-EEEE-4101-8AFD-ABC0DA61EE12}" srcOrd="3" destOrd="0" parTransId="{A2401294-5DD3-4D10-A86F-218C94E8E30D}" sibTransId="{2EAC186D-F8CC-459D-BCE5-0FC5B247FA9D}"/>
    <dgm:cxn modelId="{32BBDADB-788B-4FAE-8AF9-CC5F4638FF36}" type="presOf" srcId="{BB9BB9A6-D45E-42A5-B8F3-892F37A923F8}" destId="{5B455BD5-4743-48D3-85D8-3072C00718E4}" srcOrd="0" destOrd="2" presId="urn:microsoft.com/office/officeart/2009/3/layout/IncreasingArrowsProcess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B3675CF9-B646-448B-93E0-373426E06B2E}" type="presOf" srcId="{2B75654C-EEEE-4101-8AFD-ABC0DA61EE12}" destId="{5B455BD5-4743-48D3-85D8-3072C00718E4}" srcOrd="0" destOrd="3" presId="urn:microsoft.com/office/officeart/2009/3/layout/IncreasingArrowsProcess"/>
    <dgm:cxn modelId="{320B2FFD-3EC3-4CB3-A1A8-377A50B520EB}" srcId="{0C8FAB01-C7FB-40FB-A356-5528DFDB7736}" destId="{5C3AFF1F-94ED-4A87-AD48-6126C41283F5}" srcOrd="3" destOrd="0" parTransId="{0285762B-A1AB-4D04-AE1F-3680AB34D5C7}" sibTransId="{0EB3CC4E-8B6D-486B-B497-E4A4DE3EF9A3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algn="ctr"/>
          <a:endParaRPr lang="ro-RO" sz="18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ro-RO" sz="18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o-MD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SERVICII DE CONSILIERE ȘI FORMARE ÎN AGRICULTURĂ</a:t>
          </a:r>
        </a:p>
        <a:p>
          <a:pPr algn="ctr"/>
          <a:endParaRPr lang="ro-MD" sz="18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o-MD" sz="18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endParaRPr lang="ro-RO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8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u-RU" sz="1100" dirty="0"/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pPr algn="l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› Instruiri specializate pe tematici specifice măsurilor de subvenționare</a:t>
          </a:r>
          <a:endParaRPr lang="ru-RU" sz="1800" b="1" i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ctr"/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Serviciile de consultanță au fost prestate de furnizorii selectați de către organul central de specialitate</a:t>
          </a:r>
          <a:endParaRPr lang="ru-RU" sz="1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 custT="1"/>
      <dgm:spPr/>
      <dgm:t>
        <a:bodyPr/>
        <a:lstStyle/>
        <a:p>
          <a:endParaRPr lang="ro-MD" sz="1000" dirty="0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2B75654C-EEEE-4101-8AFD-ABC0DA61EE12}">
      <dgm:prSet phldrT="[Текст]" custT="1"/>
      <dgm:spPr/>
      <dgm:t>
        <a:bodyPr/>
        <a:lstStyle/>
        <a:p>
          <a:pPr algn="ctr"/>
          <a:endParaRPr lang="ro-MD" sz="1100" b="1" dirty="0">
            <a:solidFill>
              <a:schemeClr val="accent2">
                <a:lumMod val="75000"/>
              </a:schemeClr>
            </a:solidFill>
          </a:endParaRPr>
        </a:p>
      </dgm:t>
    </dgm:pt>
    <dgm:pt modelId="{A2401294-5DD3-4D10-A86F-218C94E8E30D}" type="parTrans" cxnId="{0F594FD7-4228-4CD1-86DC-063F34088BC9}">
      <dgm:prSet/>
      <dgm:spPr/>
      <dgm:t>
        <a:bodyPr/>
        <a:lstStyle/>
        <a:p>
          <a:endParaRPr lang="ru-RU"/>
        </a:p>
      </dgm:t>
    </dgm:pt>
    <dgm:pt modelId="{2EAC186D-F8CC-459D-BCE5-0FC5B247FA9D}" type="sibTrans" cxnId="{0F594FD7-4228-4CD1-86DC-063F34088BC9}">
      <dgm:prSet/>
      <dgm:spPr/>
      <dgm:t>
        <a:bodyPr/>
        <a:lstStyle/>
        <a:p>
          <a:endParaRPr lang="ru-RU"/>
        </a:p>
      </dgm:t>
    </dgm:pt>
    <dgm:pt modelId="{5C3AFF1F-94ED-4A87-AD48-6126C41283F5}">
      <dgm:prSet custT="1"/>
      <dgm:spPr/>
      <dgm:t>
        <a:bodyPr/>
        <a:lstStyle/>
        <a:p>
          <a:endParaRPr lang="ro-MD" sz="1000" dirty="0"/>
        </a:p>
      </dgm:t>
    </dgm:pt>
    <dgm:pt modelId="{0285762B-A1AB-4D04-AE1F-3680AB34D5C7}" type="parTrans" cxnId="{320B2FFD-3EC3-4CB3-A1A8-377A50B520EB}">
      <dgm:prSet/>
      <dgm:spPr/>
      <dgm:t>
        <a:bodyPr/>
        <a:lstStyle/>
        <a:p>
          <a:endParaRPr lang="ru-RU"/>
        </a:p>
      </dgm:t>
    </dgm:pt>
    <dgm:pt modelId="{0EB3CC4E-8B6D-486B-B497-E4A4DE3EF9A3}" type="sibTrans" cxnId="{320B2FFD-3EC3-4CB3-A1A8-377A50B520EB}">
      <dgm:prSet/>
      <dgm:spPr/>
      <dgm:t>
        <a:bodyPr/>
        <a:lstStyle/>
        <a:p>
          <a:endParaRPr lang="ru-RU"/>
        </a:p>
      </dgm:t>
    </dgm:pt>
    <dgm:pt modelId="{E25A003B-7630-4839-B5BB-A974E36012AD}">
      <dgm:prSet custT="1"/>
      <dgm:spPr/>
      <dgm:t>
        <a:bodyPr/>
        <a:lstStyle/>
        <a:p>
          <a:pPr algn="l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› Asistență consultativă la elaborarea planului de afaceri</a:t>
          </a:r>
          <a:endParaRPr lang="ro-MD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22449-BC80-4CD6-A38B-BD4270EDAB77}" type="parTrans" cxnId="{2AB02BE5-099C-4B36-AC6E-A6CE9FA9A461}">
      <dgm:prSet/>
      <dgm:spPr/>
      <dgm:t>
        <a:bodyPr/>
        <a:lstStyle/>
        <a:p>
          <a:endParaRPr lang="ru-RU"/>
        </a:p>
      </dgm:t>
    </dgm:pt>
    <dgm:pt modelId="{0F6DD267-963E-48EB-96AC-9E31FFF1FC30}" type="sibTrans" cxnId="{2AB02BE5-099C-4B36-AC6E-A6CE9FA9A461}">
      <dgm:prSet/>
      <dgm:spPr/>
      <dgm:t>
        <a:bodyPr/>
        <a:lstStyle/>
        <a:p>
          <a:endParaRPr lang="ru-RU"/>
        </a:p>
      </dgm:t>
    </dgm:pt>
    <dgm:pt modelId="{D4809144-9D6E-4C2A-B7B0-374749932C82}">
      <dgm:prSet custT="1"/>
      <dgm:spPr/>
      <dgm:t>
        <a:bodyPr/>
        <a:lstStyle/>
        <a:p>
          <a:pPr algn="l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› Asistență consultativă la formarea setului de documente aferente cererii </a:t>
          </a:r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de subvenționare</a:t>
          </a:r>
          <a:endParaRPr lang="ro-MD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742A81-A307-4697-B854-4553A3F054B5}" type="parTrans" cxnId="{BCD60658-06B2-4DE1-B6AC-7D6C19667498}">
      <dgm:prSet/>
      <dgm:spPr/>
      <dgm:t>
        <a:bodyPr/>
        <a:lstStyle/>
        <a:p>
          <a:endParaRPr lang="ru-RU"/>
        </a:p>
      </dgm:t>
    </dgm:pt>
    <dgm:pt modelId="{870FCDBF-E834-494E-9063-DD6C882992B5}" type="sibTrans" cxnId="{BCD60658-06B2-4DE1-B6AC-7D6C19667498}">
      <dgm:prSet/>
      <dgm:spPr/>
      <dgm:t>
        <a:bodyPr/>
        <a:lstStyle/>
        <a:p>
          <a:endParaRPr lang="ru-RU"/>
        </a:p>
      </dgm:t>
    </dgm:pt>
    <dgm:pt modelId="{6BB416FE-8111-4366-A3D2-F997608326D5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Durata instruirii specializate este de minimum 48 ore academice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557187-E871-4B94-BA66-5E16AFD166D6}" type="parTrans" cxnId="{5046A9BB-736D-417F-94B1-43A32D8045CA}">
      <dgm:prSet/>
      <dgm:spPr/>
      <dgm:t>
        <a:bodyPr/>
        <a:lstStyle/>
        <a:p>
          <a:endParaRPr lang="ru-RU"/>
        </a:p>
      </dgm:t>
    </dgm:pt>
    <dgm:pt modelId="{1C547AB5-ABF7-4C26-A372-2CC892D9EA74}" type="sibTrans" cxnId="{5046A9BB-736D-417F-94B1-43A32D8045CA}">
      <dgm:prSet/>
      <dgm:spPr/>
      <dgm:t>
        <a:bodyPr/>
        <a:lstStyle/>
        <a:p>
          <a:endParaRPr lang="ru-RU"/>
        </a:p>
      </dgm:t>
    </dgm:pt>
    <dgm:pt modelId="{DD7455EB-2C6F-4DED-B07B-AE9BA845C915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Fermierul a beneficiat de asistență consultativă la elaborarea planului de afaceri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71B25-0467-4EDD-83A8-8C606FF2341A}" type="parTrans" cxnId="{46484640-8F6A-4870-8406-8850011DFB6C}">
      <dgm:prSet/>
      <dgm:spPr/>
      <dgm:t>
        <a:bodyPr/>
        <a:lstStyle/>
        <a:p>
          <a:endParaRPr lang="ru-RU"/>
        </a:p>
      </dgm:t>
    </dgm:pt>
    <dgm:pt modelId="{B3E10D45-BE84-490F-8DF7-39A7C8E3739A}" type="sibTrans" cxnId="{46484640-8F6A-4870-8406-8850011DFB6C}">
      <dgm:prSet/>
      <dgm:spPr/>
      <dgm:t>
        <a:bodyPr/>
        <a:lstStyle/>
        <a:p>
          <a:endParaRPr lang="ru-RU"/>
        </a:p>
      </dgm:t>
    </dgm:pt>
    <dgm:pt modelId="{9DEAECCE-A65E-445F-8D14-8AE3547B7C92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Fermierul a beneficiat de asistență consultativă la constituirea setului de documente aferente cererii de subvenționare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E71486-A068-47B3-8645-7766EE24DDD8}" type="parTrans" cxnId="{CF22EC64-D57E-4E83-8914-C1CC24C1E4B7}">
      <dgm:prSet/>
      <dgm:spPr/>
      <dgm:t>
        <a:bodyPr/>
        <a:lstStyle/>
        <a:p>
          <a:endParaRPr lang="ru-RU"/>
        </a:p>
      </dgm:t>
    </dgm:pt>
    <dgm:pt modelId="{7301DD50-6A42-4410-8C3F-D2E8AE007604}" type="sibTrans" cxnId="{CF22EC64-D57E-4E83-8914-C1CC24C1E4B7}">
      <dgm:prSet/>
      <dgm:spPr/>
      <dgm:t>
        <a:bodyPr/>
        <a:lstStyle/>
        <a:p>
          <a:endParaRPr lang="ru-RU"/>
        </a:p>
      </dgm:t>
    </dgm:pt>
    <dgm:pt modelId="{CB7DD76A-4CD7-45E7-943C-279221A129A8}">
      <dgm:prSet custT="1"/>
      <dgm:spPr/>
      <dgm:t>
        <a:bodyPr/>
        <a:lstStyle/>
        <a:p>
          <a:r>
            <a:rPr lang="ro-MD" sz="1400">
              <a:latin typeface="Times New Roman" panose="02020603050405020304" pitchFamily="18" charset="0"/>
              <a:cs typeface="Times New Roman" panose="02020603050405020304" pitchFamily="18" charset="0"/>
            </a:rPr>
            <a:t>› Prestatorii de servicii de consiliere și formare în agricultură se selectează în baza unui regulament aprobat de organul central de specialitate. </a:t>
          </a:r>
          <a:endParaRPr lang="ro-MD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D702E-5EBA-4571-B2D1-A321AE91A490}" type="parTrans" cxnId="{918CB76F-BD27-4614-988D-300E7FBCBC19}">
      <dgm:prSet/>
      <dgm:spPr/>
      <dgm:t>
        <a:bodyPr/>
        <a:lstStyle/>
        <a:p>
          <a:endParaRPr lang="ru-RU"/>
        </a:p>
      </dgm:t>
    </dgm:pt>
    <dgm:pt modelId="{FC73AC28-EBA6-474B-90AF-AEE23568F264}" type="sibTrans" cxnId="{918CB76F-BD27-4614-988D-300E7FBCBC19}">
      <dgm:prSet/>
      <dgm:spPr/>
      <dgm:t>
        <a:bodyPr/>
        <a:lstStyle/>
        <a:p>
          <a:endParaRPr lang="ru-RU"/>
        </a:p>
      </dgm:t>
    </dgm:pt>
    <dgm:pt modelId="{5B7FD324-EC70-4786-B76E-1A3024FE9FC4}">
      <dgm:prSet phldrT="[Текст]" custT="1"/>
      <dgm:spPr/>
      <dgm:t>
        <a:bodyPr/>
        <a:lstStyle/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u-RU" sz="1600" dirty="0"/>
        </a:p>
      </dgm:t>
    </dgm:pt>
    <dgm:pt modelId="{3E218F6E-9044-4AFB-8781-8F533A95C626}" type="parTrans" cxnId="{47FD15F3-1031-4CE8-AE47-311B216FA3B0}">
      <dgm:prSet/>
      <dgm:spPr/>
      <dgm:t>
        <a:bodyPr/>
        <a:lstStyle/>
        <a:p>
          <a:endParaRPr lang="ru-RU"/>
        </a:p>
      </dgm:t>
    </dgm:pt>
    <dgm:pt modelId="{34ECAB03-83DA-4543-ABE0-951DBBD1EFC6}" type="sibTrans" cxnId="{47FD15F3-1031-4CE8-AE47-311B216FA3B0}">
      <dgm:prSet/>
      <dgm:spPr/>
      <dgm:t>
        <a:bodyPr/>
        <a:lstStyle/>
        <a:p>
          <a:endParaRPr lang="ru-RU"/>
        </a:p>
      </dgm:t>
    </dgm:pt>
    <dgm:pt modelId="{878D751D-EE05-4FA3-8727-B9A888AF0DB1}">
      <dgm:prSet phldrT="[Текст]" custT="1"/>
      <dgm:spPr/>
      <dgm:t>
        <a:bodyPr/>
        <a:lstStyle/>
        <a:p>
          <a:pPr algn="l"/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50% </a:t>
          </a:r>
          <a:r>
            <a:rPr lang="ro-MD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din costurile suportate, dar nu mai mult de </a:t>
          </a:r>
          <a:r>
            <a:rPr lang="ro-MD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o-RO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/ beneficiar</a:t>
          </a:r>
          <a:endParaRPr lang="ro-MD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F5F3C-118D-4E7F-B7F0-62D2C68C80D9}" type="parTrans" cxnId="{E3D0B9E5-315F-4C77-87CF-57E5314DF806}">
      <dgm:prSet/>
      <dgm:spPr/>
      <dgm:t>
        <a:bodyPr/>
        <a:lstStyle/>
        <a:p>
          <a:endParaRPr lang="ru-RU"/>
        </a:p>
      </dgm:t>
    </dgm:pt>
    <dgm:pt modelId="{9C5368B5-A17F-4541-8264-5FDCF3CB023E}" type="sibTrans" cxnId="{E3D0B9E5-315F-4C77-87CF-57E5314DF806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33631" custLinFactNeighborX="441" custLinFactNeighborY="-8570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0320" custScaleY="129508" custLinFactNeighborX="650" custLinFactNeighborY="14309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23147" custLinFactNeighborX="-384" custLinFactNeighborY="7158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09729" custScaleY="119630" custLinFactNeighborX="196" custLinFactNeighborY="9399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102238" custLinFactNeighborX="785" custLinFactNeighborY="-2360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25916" custScaleY="125496" custLinFactNeighborX="19072" custLinFactNeighborY="5793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02578819-3144-4C23-8DF5-15539BFCE62F}" type="presOf" srcId="{9DEAECCE-A65E-445F-8D14-8AE3547B7C92}" destId="{89E7D017-0265-48E5-81A5-114F2B28F0A2}" srcOrd="0" destOrd="3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46484640-8F6A-4870-8406-8850011DFB6C}" srcId="{0C8FAB01-C7FB-40FB-A356-5528DFDB7736}" destId="{DD7455EB-2C6F-4DED-B07B-AE9BA845C915}" srcOrd="2" destOrd="0" parTransId="{89671B25-0467-4EDD-83A8-8C606FF2341A}" sibTransId="{B3E10D45-BE84-490F-8DF7-39A7C8E3739A}"/>
    <dgm:cxn modelId="{CF22EC64-D57E-4E83-8914-C1CC24C1E4B7}" srcId="{0C8FAB01-C7FB-40FB-A356-5528DFDB7736}" destId="{9DEAECCE-A65E-445F-8D14-8AE3547B7C92}" srcOrd="3" destOrd="0" parTransId="{4BE71486-A068-47B3-8645-7766EE24DDD8}" sibTransId="{7301DD50-6A42-4410-8C3F-D2E8AE007604}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4A6CAE46-C8F4-464E-B605-6A29290F3C9A}" type="presOf" srcId="{CB7DD76A-4CD7-45E7-943C-279221A129A8}" destId="{89E7D017-0265-48E5-81A5-114F2B28F0A2}" srcOrd="0" destOrd="4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918CB76F-BD27-4614-988D-300E7FBCBC19}" srcId="{0C8FAB01-C7FB-40FB-A356-5528DFDB7736}" destId="{CB7DD76A-4CD7-45E7-943C-279221A129A8}" srcOrd="4" destOrd="0" parTransId="{1C1D702E-5EBA-4571-B2D1-A321AE91A490}" sibTransId="{FC73AC28-EBA6-474B-90AF-AEE23568F264}"/>
    <dgm:cxn modelId="{BCD60658-06B2-4DE1-B6AC-7D6C19667498}" srcId="{CDB17420-8786-4970-A0A8-8E41E117CA16}" destId="{D4809144-9D6E-4C2A-B7B0-374749932C82}" srcOrd="2" destOrd="0" parTransId="{B2742A81-A307-4697-B854-4553A3F054B5}" sibTransId="{870FCDBF-E834-494E-9063-DD6C882992B5}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7501268A-AEF9-40D7-9141-B47CC28F34C8}" type="presOf" srcId="{E12F0076-C421-4771-9A8F-6CB6D6C2C431}" destId="{89E7D017-0265-48E5-81A5-114F2B28F0A2}" srcOrd="0" destOrd="6" presId="urn:microsoft.com/office/officeart/2009/3/layout/IncreasingArrowsProcess"/>
    <dgm:cxn modelId="{11A8D78A-62E7-47AF-87A7-AAD2F635DB01}" type="presOf" srcId="{5B7FD324-EC70-4786-B76E-1A3024FE9FC4}" destId="{5B455BD5-4743-48D3-85D8-3072C00718E4}" srcOrd="0" destOrd="1" presId="urn:microsoft.com/office/officeart/2009/3/layout/IncreasingArrowsProcess"/>
    <dgm:cxn modelId="{31F12B97-E98B-4A12-A66D-98DF28DFE07C}" type="presOf" srcId="{D4809144-9D6E-4C2A-B7B0-374749932C82}" destId="{3F3925A3-FE22-42F8-9FE5-047E028ED498}" srcOrd="0" destOrd="2" presId="urn:microsoft.com/office/officeart/2009/3/layout/IncreasingArrowsProcess"/>
    <dgm:cxn modelId="{207A32A1-981C-4EF6-AEA8-C2F0F04B4A60}" type="presOf" srcId="{DD7455EB-2C6F-4DED-B07B-AE9BA845C915}" destId="{89E7D017-0265-48E5-81A5-114F2B28F0A2}" srcOrd="0" destOrd="2" presId="urn:microsoft.com/office/officeart/2009/3/layout/IncreasingArrowsProcess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6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394E7EAD-733A-459D-85FA-78D4D378D553}" type="presOf" srcId="{5C3AFF1F-94ED-4A87-AD48-6126C41283F5}" destId="{89E7D017-0265-48E5-81A5-114F2B28F0A2}" srcOrd="0" destOrd="5" presId="urn:microsoft.com/office/officeart/2009/3/layout/IncreasingArrowsProcess"/>
    <dgm:cxn modelId="{5046A9BB-736D-417F-94B1-43A32D8045CA}" srcId="{0C8FAB01-C7FB-40FB-A356-5528DFDB7736}" destId="{6BB416FE-8111-4366-A3D2-F997608326D5}" srcOrd="1" destOrd="0" parTransId="{4E557187-E871-4B94-BA66-5E16AFD166D6}" sibTransId="{1C547AB5-ABF7-4C26-A372-2CC892D9EA74}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78BD21C9-7908-49D8-884D-5C86454682FF}" type="presOf" srcId="{6BB416FE-8111-4366-A3D2-F997608326D5}" destId="{89E7D017-0265-48E5-81A5-114F2B28F0A2}" srcOrd="0" destOrd="1" presId="urn:microsoft.com/office/officeart/2009/3/layout/IncreasingArrowsProcess"/>
    <dgm:cxn modelId="{0F594FD7-4228-4CD1-86DC-063F34088BC9}" srcId="{7CFFBFFF-8338-45F5-AAEE-2C311BF15D25}" destId="{2B75654C-EEEE-4101-8AFD-ABC0DA61EE12}" srcOrd="3" destOrd="0" parTransId="{A2401294-5DD3-4D10-A86F-218C94E8E30D}" sibTransId="{2EAC186D-F8CC-459D-BCE5-0FC5B247FA9D}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2AB02BE5-099C-4B36-AC6E-A6CE9FA9A461}" srcId="{CDB17420-8786-4970-A0A8-8E41E117CA16}" destId="{E25A003B-7630-4839-B5BB-A974E36012AD}" srcOrd="1" destOrd="0" parTransId="{60022449-BC80-4CD6-A38B-BD4270EDAB77}" sibTransId="{0F6DD267-963E-48EB-96AC-9E31FFF1FC30}"/>
    <dgm:cxn modelId="{E3D0B9E5-315F-4C77-87CF-57E5314DF806}" srcId="{7CFFBFFF-8338-45F5-AAEE-2C311BF15D25}" destId="{878D751D-EE05-4FA3-8727-B9A888AF0DB1}" srcOrd="2" destOrd="0" parTransId="{18BF5F3C-118D-4E7F-B7F0-62D2C68C80D9}" sibTransId="{9C5368B5-A17F-4541-8264-5FDCF3CB023E}"/>
    <dgm:cxn modelId="{D23F7EF0-5801-42DA-8B3E-898F842724E6}" type="presOf" srcId="{878D751D-EE05-4FA3-8727-B9A888AF0DB1}" destId="{5B455BD5-4743-48D3-85D8-3072C00718E4}" srcOrd="0" destOrd="2" presId="urn:microsoft.com/office/officeart/2009/3/layout/IncreasingArrowsProcess"/>
    <dgm:cxn modelId="{FD0208F3-E1CB-4B85-AE6D-13D55FB5C236}" type="presOf" srcId="{E25A003B-7630-4839-B5BB-A974E36012AD}" destId="{3F3925A3-FE22-42F8-9FE5-047E028ED498}" srcOrd="0" destOrd="1" presId="urn:microsoft.com/office/officeart/2009/3/layout/IncreasingArrowsProcess"/>
    <dgm:cxn modelId="{47FD15F3-1031-4CE8-AE47-311B216FA3B0}" srcId="{7CFFBFFF-8338-45F5-AAEE-2C311BF15D25}" destId="{5B7FD324-EC70-4786-B76E-1A3024FE9FC4}" srcOrd="1" destOrd="0" parTransId="{3E218F6E-9044-4AFB-8781-8F533A95C626}" sibTransId="{34ECAB03-83DA-4543-ABE0-951DBBD1EFC6}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B3675CF9-B646-448B-93E0-373426E06B2E}" type="presOf" srcId="{2B75654C-EEEE-4101-8AFD-ABC0DA61EE12}" destId="{5B455BD5-4743-48D3-85D8-3072C00718E4}" srcOrd="0" destOrd="3" presId="urn:microsoft.com/office/officeart/2009/3/layout/IncreasingArrowsProcess"/>
    <dgm:cxn modelId="{320B2FFD-3EC3-4CB3-A1A8-377A50B520EB}" srcId="{0C8FAB01-C7FB-40FB-A356-5528DFDB7736}" destId="{5C3AFF1F-94ED-4A87-AD48-6126C41283F5}" srcOrd="5" destOrd="0" parTransId="{0285762B-A1AB-4D04-AE1F-3680AB34D5C7}" sibTransId="{0EB3CC4E-8B6D-486B-B497-E4A4DE3EF9A3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ro-RO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o-MD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STIMULAREA ASOCIERII ÎN GRUPURI DE PRODUCĂTORI</a:t>
          </a: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o-MD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Fermierii asociați în grupuri de producători agricoli</a:t>
          </a:r>
        </a:p>
        <a:p>
          <a:pPr algn="ctr"/>
          <a:endParaRPr lang="ro-MD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se calculează ținând cont de valoarea producției comercializate anual de către grupul de producători și nu va depăși suma de 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1,5 mil</a:t>
          </a:r>
          <a:r>
            <a:rPr lang="ro-RO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ei</a:t>
          </a:r>
          <a:r>
            <a:rPr lang="ro-RO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600" b="1" u="sng">
              <a:latin typeface="Times New Roman" panose="02020603050405020304" pitchFamily="18" charset="0"/>
              <a:cs typeface="Times New Roman" panose="02020603050405020304" pitchFamily="18" charset="0"/>
            </a:rPr>
            <a:t> an de activitate</a:t>
          </a:r>
        </a:p>
        <a:p>
          <a:pPr algn="ctr"/>
          <a:endParaRPr lang="ru-RU" sz="1100" dirty="0"/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pPr algn="ctr"/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Stimularea fermierilor asociați în grupuri de producători agricoli care comercializează producția obținută prin intermediul respectivelor grupuri</a:t>
          </a:r>
          <a:endParaRPr lang="ru-RU" sz="1800" b="1" i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ctr"/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b="1" i="1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› G</a:t>
          </a:r>
          <a:r>
            <a:rPr lang="ro-RO" sz="160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 este recunoscut de către organul central de specialitate</a:t>
          </a:r>
          <a:endParaRPr lang="ru-RU" sz="16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 custT="1"/>
      <dgm:spPr/>
      <dgm:t>
        <a:bodyPr/>
        <a:lstStyle/>
        <a:p>
          <a:endParaRPr lang="ro-MD" sz="1000" dirty="0"/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2B75654C-EEEE-4101-8AFD-ABC0DA61EE12}">
      <dgm:prSet phldrT="[Текст]" custT="1"/>
      <dgm:spPr/>
      <dgm:t>
        <a:bodyPr/>
        <a:lstStyle/>
        <a:p>
          <a:pPr algn="ctr"/>
          <a:endParaRPr lang="ro-MD" sz="1100" b="1" dirty="0">
            <a:solidFill>
              <a:schemeClr val="accent2">
                <a:lumMod val="75000"/>
              </a:schemeClr>
            </a:solidFill>
          </a:endParaRPr>
        </a:p>
      </dgm:t>
    </dgm:pt>
    <dgm:pt modelId="{A2401294-5DD3-4D10-A86F-218C94E8E30D}" type="parTrans" cxnId="{0F594FD7-4228-4CD1-86DC-063F34088BC9}">
      <dgm:prSet/>
      <dgm:spPr/>
      <dgm:t>
        <a:bodyPr/>
        <a:lstStyle/>
        <a:p>
          <a:endParaRPr lang="ru-RU"/>
        </a:p>
      </dgm:t>
    </dgm:pt>
    <dgm:pt modelId="{2EAC186D-F8CC-459D-BCE5-0FC5B247FA9D}" type="sibTrans" cxnId="{0F594FD7-4228-4CD1-86DC-063F34088BC9}">
      <dgm:prSet/>
      <dgm:spPr/>
      <dgm:t>
        <a:bodyPr/>
        <a:lstStyle/>
        <a:p>
          <a:endParaRPr lang="ru-RU"/>
        </a:p>
      </dgm:t>
    </dgm:pt>
    <dgm:pt modelId="{5C3AFF1F-94ED-4A87-AD48-6126C41283F5}">
      <dgm:prSet custT="1"/>
      <dgm:spPr/>
      <dgm:t>
        <a:bodyPr/>
        <a:lstStyle/>
        <a:p>
          <a:endParaRPr lang="ro-MD" sz="1000" dirty="0"/>
        </a:p>
      </dgm:t>
    </dgm:pt>
    <dgm:pt modelId="{0285762B-A1AB-4D04-AE1F-3680AB34D5C7}" type="parTrans" cxnId="{320B2FFD-3EC3-4CB3-A1A8-377A50B520EB}">
      <dgm:prSet/>
      <dgm:spPr/>
      <dgm:t>
        <a:bodyPr/>
        <a:lstStyle/>
        <a:p>
          <a:endParaRPr lang="ru-RU"/>
        </a:p>
      </dgm:t>
    </dgm:pt>
    <dgm:pt modelId="{0EB3CC4E-8B6D-486B-B497-E4A4DE3EF9A3}" type="sibTrans" cxnId="{320B2FFD-3EC3-4CB3-A1A8-377A50B520EB}">
      <dgm:prSet/>
      <dgm:spPr/>
      <dgm:t>
        <a:bodyPr/>
        <a:lstStyle/>
        <a:p>
          <a:endParaRPr lang="ru-RU"/>
        </a:p>
      </dgm:t>
    </dgm:pt>
    <dgm:pt modelId="{59AFDE69-47BE-4C44-B5A1-59AFD00CAF9F}">
      <dgm:prSet custT="1"/>
      <dgm:spPr/>
      <dgm:t>
        <a:bodyPr/>
        <a:lstStyle/>
        <a:p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› G</a:t>
          </a:r>
          <a:r>
            <a:rPr lang="ro-RO" sz="160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 a comercializat producția membrilor conform planului de recunoaștere</a:t>
          </a:r>
          <a:endParaRPr lang="ro-MD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36837F-7460-471A-A460-921BEADFD926}" type="parTrans" cxnId="{1607D94E-1648-4F6F-A7C7-2DB302CDC4D4}">
      <dgm:prSet/>
      <dgm:spPr/>
      <dgm:t>
        <a:bodyPr/>
        <a:lstStyle/>
        <a:p>
          <a:endParaRPr lang="ru-RU"/>
        </a:p>
      </dgm:t>
    </dgm:pt>
    <dgm:pt modelId="{DD2079A7-47D7-4E9D-A070-9BC653F26427}" type="sibTrans" cxnId="{1607D94E-1648-4F6F-A7C7-2DB302CDC4D4}">
      <dgm:prSet/>
      <dgm:spPr/>
      <dgm:t>
        <a:bodyPr/>
        <a:lstStyle/>
        <a:p>
          <a:endParaRPr lang="ru-RU"/>
        </a:p>
      </dgm:t>
    </dgm:pt>
    <dgm:pt modelId="{FC50DDA1-7C58-486C-8337-635C4DAA80AA}">
      <dgm:prSet custT="1"/>
      <dgm:spPr/>
      <dgm:t>
        <a:bodyPr/>
        <a:lstStyle/>
        <a:p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› În cazul produselor de origine vegetală, valoarea minimă a producției comercializate eligibile pentru sprijin financiar este de 1 mil</a:t>
          </a:r>
          <a:r>
            <a:rPr lang="ro-RO" sz="16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o-MD" sz="160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endParaRPr lang="ro-MD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992E6-825A-4951-AE13-76A245170E45}" type="parTrans" cxnId="{81E9F834-7495-4CD8-AF05-B6411FD99071}">
      <dgm:prSet/>
      <dgm:spPr/>
      <dgm:t>
        <a:bodyPr/>
        <a:lstStyle/>
        <a:p>
          <a:endParaRPr lang="ru-RU"/>
        </a:p>
      </dgm:t>
    </dgm:pt>
    <dgm:pt modelId="{CB3E592A-4F7F-408E-9233-22075A32C32C}" type="sibTrans" cxnId="{81E9F834-7495-4CD8-AF05-B6411FD99071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49484" custLinFactNeighborX="441" custLinFactNeighborY="-8570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0320" custScaleY="128242" custLinFactNeighborX="555" custLinFactNeighborY="11365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0199" custScaleY="123147" custLinFactNeighborX="11532" custLinFactNeighborY="20934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2895" custScaleY="108681" custLinFactNeighborX="7645" custLinFactNeighborY="11923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90315" custLinFactNeighborX="6134" custLinFactNeighborY="32487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106828" custLinFactNeighborX="42981" custLinFactNeighborY="23993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81E9F834-7495-4CD8-AF05-B6411FD99071}" srcId="{0C8FAB01-C7FB-40FB-A356-5528DFDB7736}" destId="{FC50DDA1-7C58-486C-8337-635C4DAA80AA}" srcOrd="2" destOrd="0" parTransId="{272992E6-825A-4951-AE13-76A245170E45}" sibTransId="{CB3E592A-4F7F-408E-9233-22075A32C32C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5256785E-61C8-4295-84B5-66DD2E1ABFF0}" type="presOf" srcId="{FC50DDA1-7C58-486C-8337-635C4DAA80AA}" destId="{89E7D017-0265-48E5-81A5-114F2B28F0A2}" srcOrd="0" destOrd="2" presId="urn:microsoft.com/office/officeart/2009/3/layout/IncreasingArrowsProcess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A6995548-F059-451F-80AE-6C5711812F02}" type="presOf" srcId="{59AFDE69-47BE-4C44-B5A1-59AFD00CAF9F}" destId="{89E7D017-0265-48E5-81A5-114F2B28F0A2}" srcOrd="0" destOrd="1" presId="urn:microsoft.com/office/officeart/2009/3/layout/IncreasingArrowsProcess"/>
    <dgm:cxn modelId="{1607D94E-1648-4F6F-A7C7-2DB302CDC4D4}" srcId="{0C8FAB01-C7FB-40FB-A356-5528DFDB7736}" destId="{59AFDE69-47BE-4C44-B5A1-59AFD00CAF9F}" srcOrd="1" destOrd="0" parTransId="{0436837F-7460-471A-A460-921BEADFD926}" sibTransId="{DD2079A7-47D7-4E9D-A070-9BC653F26427}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7501268A-AEF9-40D7-9141-B47CC28F34C8}" type="presOf" srcId="{E12F0076-C421-4771-9A8F-6CB6D6C2C431}" destId="{89E7D017-0265-48E5-81A5-114F2B28F0A2}" srcOrd="0" destOrd="4" presId="urn:microsoft.com/office/officeart/2009/3/layout/IncreasingArrowsProcess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4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394E7EAD-733A-459D-85FA-78D4D378D553}" type="presOf" srcId="{5C3AFF1F-94ED-4A87-AD48-6126C41283F5}" destId="{89E7D017-0265-48E5-81A5-114F2B28F0A2}" srcOrd="0" destOrd="3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0F594FD7-4228-4CD1-86DC-063F34088BC9}" srcId="{7CFFBFFF-8338-45F5-AAEE-2C311BF15D25}" destId="{2B75654C-EEEE-4101-8AFD-ABC0DA61EE12}" srcOrd="1" destOrd="0" parTransId="{A2401294-5DD3-4D10-A86F-218C94E8E30D}" sibTransId="{2EAC186D-F8CC-459D-BCE5-0FC5B247FA9D}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B3675CF9-B646-448B-93E0-373426E06B2E}" type="presOf" srcId="{2B75654C-EEEE-4101-8AFD-ABC0DA61EE12}" destId="{5B455BD5-4743-48D3-85D8-3072C00718E4}" srcOrd="0" destOrd="1" presId="urn:microsoft.com/office/officeart/2009/3/layout/IncreasingArrowsProcess"/>
    <dgm:cxn modelId="{320B2FFD-3EC3-4CB3-A1A8-377A50B520EB}" srcId="{0C8FAB01-C7FB-40FB-A356-5528DFDB7736}" destId="{5C3AFF1F-94ED-4A87-AD48-6126C41283F5}" srcOrd="3" destOrd="0" parTransId="{0285762B-A1AB-4D04-AE1F-3680AB34D5C7}" sibTransId="{0EB3CC4E-8B6D-486B-B497-E4A4DE3EF9A3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8E65C5B-1E59-4462-8688-760852DFF37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FBFFF-8338-45F5-AAEE-2C311BF15D25}">
      <dgm:prSet phldrT="[Текст]" custT="1"/>
      <dgm:spPr/>
      <dgm:t>
        <a:bodyPr/>
        <a:lstStyle/>
        <a:p>
          <a:pPr algn="ctr"/>
          <a:r>
            <a:rPr lang="ro-RO" sz="1800" b="0" i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							</a:t>
          </a:r>
        </a:p>
        <a:p>
          <a:pPr algn="ctr"/>
          <a:endParaRPr lang="ro-RO" sz="18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RO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o-MD" sz="1800" b="1" i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ASIGURAREA FERMIERILOR</a:t>
          </a:r>
        </a:p>
        <a:p>
          <a:pPr algn="ctr"/>
          <a:endParaRPr lang="ro-MD" sz="18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MD" sz="18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B4584-9DD4-4929-88BF-2211FFF05DEC}" type="parTrans" cxnId="{7E06B8A8-5A6C-4E2A-B15A-ED677084ADE7}">
      <dgm:prSet/>
      <dgm:spPr/>
      <dgm:t>
        <a:bodyPr/>
        <a:lstStyle/>
        <a:p>
          <a:endParaRPr lang="ru-RU"/>
        </a:p>
      </dgm:t>
    </dgm:pt>
    <dgm:pt modelId="{A8EF0CA8-97E0-4E6B-955F-CDF85B6FB110}" type="sibTrans" cxnId="{7E06B8A8-5A6C-4E2A-B15A-ED677084ADE7}">
      <dgm:prSet/>
      <dgm:spPr/>
      <dgm:t>
        <a:bodyPr/>
        <a:lstStyle/>
        <a:p>
          <a:endParaRPr lang="ru-RU"/>
        </a:p>
      </dgm:t>
    </dgm:pt>
    <dgm:pt modelId="{09AAA8EA-D64F-4941-B165-A6F7502168B5}">
      <dgm:prSet phldrT="[Текст]" custT="1"/>
      <dgm:spPr/>
      <dgm:t>
        <a:bodyPr/>
        <a:lstStyle/>
        <a:p>
          <a:pPr algn="l"/>
          <a:r>
            <a:rPr lang="ro-MD" sz="18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b="1" i="0" u="sng">
              <a:latin typeface="Times New Roman" panose="02020603050405020304" pitchFamily="18" charset="0"/>
              <a:cs typeface="Times New Roman" panose="02020603050405020304" pitchFamily="18" charset="0"/>
            </a:rPr>
            <a:t>70% din valoarea </a:t>
          </a:r>
          <a:r>
            <a:rPr lang="en-US" sz="1600" b="0" i="0">
              <a:latin typeface="Times New Roman" panose="02020603050405020304" pitchFamily="18" charset="0"/>
              <a:cs typeface="Times New Roman" panose="02020603050405020304" pitchFamily="18" charset="0"/>
            </a:rPr>
            <a:t>primelor de asigurare calculate conform condițiilor speciale de asigurare a riscurilor de producție în agricultură</a:t>
          </a:r>
          <a:endParaRPr lang="ru-RU" sz="16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E8B5C-A298-49E6-89D6-4F87BCAC63F8}" type="parTrans" cxnId="{71E44629-6CFA-47AC-BFAE-0DDB3F5EBF0A}">
      <dgm:prSet/>
      <dgm:spPr/>
      <dgm:t>
        <a:bodyPr/>
        <a:lstStyle/>
        <a:p>
          <a:endParaRPr lang="ru-RU"/>
        </a:p>
      </dgm:t>
    </dgm:pt>
    <dgm:pt modelId="{DE02A429-6677-4CBC-85CE-E008209AFB29}" type="sibTrans" cxnId="{71E44629-6CFA-47AC-BFAE-0DDB3F5EBF0A}">
      <dgm:prSet/>
      <dgm:spPr/>
      <dgm:t>
        <a:bodyPr/>
        <a:lstStyle/>
        <a:p>
          <a:endParaRPr lang="ru-RU"/>
        </a:p>
      </dgm:t>
    </dgm:pt>
    <dgm:pt modelId="{CDB17420-8786-4970-A0A8-8E41E117CA16}">
      <dgm:prSet phldrT="[Текст]" custT="1"/>
      <dgm:spPr/>
      <dgm:t>
        <a:bodyPr/>
        <a:lstStyle/>
        <a:p>
          <a:pPr algn="l"/>
          <a:r>
            <a:rPr lang="ro-RO" sz="2000" b="1" i="1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C1B6C-6694-47E7-944D-520697797116}" type="parTrans" cxnId="{B27DE7F3-E689-4BCE-A10F-32F09C94B176}">
      <dgm:prSet/>
      <dgm:spPr/>
      <dgm:t>
        <a:bodyPr/>
        <a:lstStyle/>
        <a:p>
          <a:endParaRPr lang="ru-RU"/>
        </a:p>
      </dgm:t>
    </dgm:pt>
    <dgm:pt modelId="{B7FD9E64-734D-4A30-98AC-79106ABAA925}" type="sibTrans" cxnId="{B27DE7F3-E689-4BCE-A10F-32F09C94B176}">
      <dgm:prSet/>
      <dgm:spPr/>
      <dgm:t>
        <a:bodyPr/>
        <a:lstStyle/>
        <a:p>
          <a:endParaRPr lang="ru-RU"/>
        </a:p>
      </dgm:t>
    </dgm:pt>
    <dgm:pt modelId="{04287EDF-E6F5-4F5C-A555-BE077230C87E}">
      <dgm:prSet phldrT="[Текст]" custT="1"/>
      <dgm:spPr/>
      <dgm:t>
        <a:bodyPr/>
        <a:lstStyle/>
        <a:p>
          <a:pPr algn="ctr"/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RO" sz="1800" b="1" i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Subvenționarea unei părți a primelor de asigurare</a:t>
          </a:r>
          <a:endParaRPr lang="ru-RU" sz="1800" b="1" i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9F30-7128-4E55-827F-D664B70C5A21}" type="parTrans" cxnId="{F7A52BC3-3623-4A06-8520-490EFDA56E5C}">
      <dgm:prSet/>
      <dgm:spPr/>
      <dgm:t>
        <a:bodyPr/>
        <a:lstStyle/>
        <a:p>
          <a:endParaRPr lang="ru-RU"/>
        </a:p>
      </dgm:t>
    </dgm:pt>
    <dgm:pt modelId="{D88540D4-98F8-42FE-B471-7033A3F520AD}" type="sibTrans" cxnId="{F7A52BC3-3623-4A06-8520-490EFDA56E5C}">
      <dgm:prSet/>
      <dgm:spPr/>
      <dgm:t>
        <a:bodyPr/>
        <a:lstStyle/>
        <a:p>
          <a:endParaRPr lang="ru-RU"/>
        </a:p>
      </dgm:t>
    </dgm:pt>
    <dgm:pt modelId="{0C8FAB01-C7FB-40FB-A356-5528DFDB7736}">
      <dgm:prSet phldrT="[Текст]"/>
      <dgm:spPr/>
      <dgm:t>
        <a:bodyPr/>
        <a:lstStyle/>
        <a:p>
          <a:pPr algn="l"/>
          <a:r>
            <a:rPr lang="ro-RO" b="1" i="1">
              <a:latin typeface="Times New Roman" panose="02020603050405020304" pitchFamily="18" charset="0"/>
              <a:cs typeface="Times New Roman" panose="02020603050405020304" pitchFamily="18" charset="0"/>
            </a:rPr>
            <a:t>Documente obligatorii: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40F16-1E20-44D3-A69B-71E2CBD49B2C}" type="parTrans" cxnId="{0E8CCB67-94FE-4EC8-AF59-E6CA54A690BE}">
      <dgm:prSet/>
      <dgm:spPr/>
      <dgm:t>
        <a:bodyPr/>
        <a:lstStyle/>
        <a:p>
          <a:endParaRPr lang="ru-RU"/>
        </a:p>
      </dgm:t>
    </dgm:pt>
    <dgm:pt modelId="{1425EB7E-43F7-4C25-8A2E-738190CA76F1}" type="sibTrans" cxnId="{0E8CCB67-94FE-4EC8-AF59-E6CA54A690BE}">
      <dgm:prSet/>
      <dgm:spPr/>
      <dgm:t>
        <a:bodyPr/>
        <a:lstStyle/>
        <a:p>
          <a:endParaRPr lang="ru-RU"/>
        </a:p>
      </dgm:t>
    </dgm:pt>
    <dgm:pt modelId="{D1A8BD1A-611A-40CF-AB73-F9E5599C9A14}">
      <dgm:prSet phldrT="[Текст]" custT="1"/>
      <dgm:spPr/>
      <dgm:t>
        <a:bodyPr/>
        <a:lstStyle/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opia de pe polița de asigurare</a:t>
          </a:r>
          <a:endParaRPr lang="ro-RO" sz="1800" b="0" i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opia de pe documentul de plată a primei de asigurare</a:t>
          </a:r>
          <a:endParaRPr lang="ro-RO" sz="1800" b="0" i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eclarația pe propria răspundere a asiguratului cu privire la existența bunului asigurat</a:t>
          </a:r>
          <a:endParaRPr lang="ru-RU" sz="18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51480-34BB-4466-A3BA-FC57D33281F7}" type="parTrans" cxnId="{9012BA32-3BD0-4A22-8A1F-205F1E1D0FD9}">
      <dgm:prSet/>
      <dgm:spPr/>
      <dgm:t>
        <a:bodyPr/>
        <a:lstStyle/>
        <a:p>
          <a:endParaRPr lang="ru-RU"/>
        </a:p>
      </dgm:t>
    </dgm:pt>
    <dgm:pt modelId="{FA35C7CC-0652-4D1D-BE3C-D050BDD1BD5E}" type="sibTrans" cxnId="{9012BA32-3BD0-4A22-8A1F-205F1E1D0FD9}">
      <dgm:prSet/>
      <dgm:spPr/>
      <dgm:t>
        <a:bodyPr/>
        <a:lstStyle/>
        <a:p>
          <a:endParaRPr lang="ru-RU"/>
        </a:p>
      </dgm:t>
    </dgm:pt>
    <dgm:pt modelId="{E12F0076-C421-4771-9A8F-6CB6D6C2C431}">
      <dgm:prSet custT="1"/>
      <dgm:spPr/>
      <dgm:t>
        <a:bodyPr/>
        <a:lstStyle/>
        <a:p>
          <a:endParaRPr lang="ro-MD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9A02C4-BE96-4CF1-A589-7BC5C7F55F19}" type="parTrans" cxnId="{EDD5A3A7-6222-4D90-81C0-EC38B4A8ED81}">
      <dgm:prSet/>
      <dgm:spPr/>
      <dgm:t>
        <a:bodyPr/>
        <a:lstStyle/>
        <a:p>
          <a:endParaRPr lang="ru-RU"/>
        </a:p>
      </dgm:t>
    </dgm:pt>
    <dgm:pt modelId="{330584BD-4DAC-44F3-BFEE-60B45AB20CFE}" type="sibTrans" cxnId="{EDD5A3A7-6222-4D90-81C0-EC38B4A8ED81}">
      <dgm:prSet/>
      <dgm:spPr/>
      <dgm:t>
        <a:bodyPr/>
        <a:lstStyle/>
        <a:p>
          <a:endParaRPr lang="ru-RU"/>
        </a:p>
      </dgm:t>
    </dgm:pt>
    <dgm:pt modelId="{2B75654C-EEEE-4101-8AFD-ABC0DA61EE12}">
      <dgm:prSet phldrT="[Текст]" custT="1"/>
      <dgm:spPr/>
      <dgm:t>
        <a:bodyPr/>
        <a:lstStyle/>
        <a:p>
          <a:pPr algn="ctr"/>
          <a:endParaRPr lang="ro-MD" sz="11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401294-5DD3-4D10-A86F-218C94E8E30D}" type="parTrans" cxnId="{0F594FD7-4228-4CD1-86DC-063F34088BC9}">
      <dgm:prSet/>
      <dgm:spPr/>
      <dgm:t>
        <a:bodyPr/>
        <a:lstStyle/>
        <a:p>
          <a:endParaRPr lang="ru-RU"/>
        </a:p>
      </dgm:t>
    </dgm:pt>
    <dgm:pt modelId="{2EAC186D-F8CC-459D-BCE5-0FC5B247FA9D}" type="sibTrans" cxnId="{0F594FD7-4228-4CD1-86DC-063F34088BC9}">
      <dgm:prSet/>
      <dgm:spPr/>
      <dgm:t>
        <a:bodyPr/>
        <a:lstStyle/>
        <a:p>
          <a:endParaRPr lang="ru-RU"/>
        </a:p>
      </dgm:t>
    </dgm:pt>
    <dgm:pt modelId="{5C3AFF1F-94ED-4A87-AD48-6126C41283F5}">
      <dgm:prSet custT="1"/>
      <dgm:spPr/>
      <dgm:t>
        <a:bodyPr/>
        <a:lstStyle/>
        <a:p>
          <a:endParaRPr lang="ro-MD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85762B-A1AB-4D04-AE1F-3680AB34D5C7}" type="parTrans" cxnId="{320B2FFD-3EC3-4CB3-A1A8-377A50B520EB}">
      <dgm:prSet/>
      <dgm:spPr/>
      <dgm:t>
        <a:bodyPr/>
        <a:lstStyle/>
        <a:p>
          <a:endParaRPr lang="ru-RU"/>
        </a:p>
      </dgm:t>
    </dgm:pt>
    <dgm:pt modelId="{0EB3CC4E-8B6D-486B-B497-E4A4DE3EF9A3}" type="sibTrans" cxnId="{320B2FFD-3EC3-4CB3-A1A8-377A50B520EB}">
      <dgm:prSet/>
      <dgm:spPr/>
      <dgm:t>
        <a:bodyPr/>
        <a:lstStyle/>
        <a:p>
          <a:endParaRPr lang="ru-RU"/>
        </a:p>
      </dgm:t>
    </dgm:pt>
    <dgm:pt modelId="{E290A7A7-4E40-4161-95C9-D3BAD05B49D6}" type="pres">
      <dgm:prSet presAssocID="{78E65C5B-1E59-4462-8688-760852DFF3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80F141D-CCC6-4873-886A-A75BCAFD2BD3}" type="pres">
      <dgm:prSet presAssocID="{7CFFBFFF-8338-45F5-AAEE-2C311BF15D25}" presName="parentText1" presStyleLbl="node1" presStyleIdx="0" presStyleCnt="3" custScaleX="100580" custScaleY="143526" custLinFactNeighborX="1963" custLinFactNeighborY="-18295">
        <dgm:presLayoutVars>
          <dgm:chMax/>
          <dgm:chPref val="3"/>
          <dgm:bulletEnabled val="1"/>
        </dgm:presLayoutVars>
      </dgm:prSet>
      <dgm:spPr/>
    </dgm:pt>
    <dgm:pt modelId="{5B455BD5-4743-48D3-85D8-3072C00718E4}" type="pres">
      <dgm:prSet presAssocID="{7CFFBFFF-8338-45F5-AAEE-2C311BF15D25}" presName="childText1" presStyleLbl="solidAlignAcc1" presStyleIdx="0" presStyleCnt="3" custScaleX="100320" custScaleY="104103" custLinFactNeighborX="489" custLinFactNeighborY="-2097">
        <dgm:presLayoutVars>
          <dgm:chMax val="0"/>
          <dgm:chPref val="0"/>
          <dgm:bulletEnabled val="1"/>
        </dgm:presLayoutVars>
      </dgm:prSet>
      <dgm:spPr/>
    </dgm:pt>
    <dgm:pt modelId="{7D39EA5E-2007-407E-A3C6-17523FF99CB3}" type="pres">
      <dgm:prSet presAssocID="{CDB17420-8786-4970-A0A8-8E41E117CA16}" presName="parentText2" presStyleLbl="node1" presStyleIdx="1" presStyleCnt="3" custScaleX="103387" custScaleY="123147" custLinFactNeighborX="-680" custLinFactNeighborY="12020">
        <dgm:presLayoutVars>
          <dgm:chMax/>
          <dgm:chPref val="3"/>
          <dgm:bulletEnabled val="1"/>
        </dgm:presLayoutVars>
      </dgm:prSet>
      <dgm:spPr/>
    </dgm:pt>
    <dgm:pt modelId="{3F3925A3-FE22-42F8-9FE5-047E028ED498}" type="pres">
      <dgm:prSet presAssocID="{CDB17420-8786-4970-A0A8-8E41E117CA16}" presName="childText2" presStyleLbl="solidAlignAcc1" presStyleIdx="1" presStyleCnt="3" custScaleX="115194" custScaleY="86888" custLinFactNeighborX="4691" custLinFactNeighborY="565">
        <dgm:presLayoutVars>
          <dgm:chMax val="0"/>
          <dgm:chPref val="0"/>
          <dgm:bulletEnabled val="1"/>
        </dgm:presLayoutVars>
      </dgm:prSet>
      <dgm:spPr/>
    </dgm:pt>
    <dgm:pt modelId="{C266ECB8-FD11-4DC5-84F2-B5B9C514999E}" type="pres">
      <dgm:prSet presAssocID="{0C8FAB01-C7FB-40FB-A356-5528DFDB7736}" presName="parentText3" presStyleLbl="node1" presStyleIdx="2" presStyleCnt="3" custScaleX="86870" custLinFactNeighborX="6134" custLinFactNeighborY="32487">
        <dgm:presLayoutVars>
          <dgm:chMax/>
          <dgm:chPref val="3"/>
          <dgm:bulletEnabled val="1"/>
        </dgm:presLayoutVars>
      </dgm:prSet>
      <dgm:spPr/>
    </dgm:pt>
    <dgm:pt modelId="{89E7D017-0265-48E5-81A5-114F2B28F0A2}" type="pres">
      <dgm:prSet presAssocID="{0C8FAB01-C7FB-40FB-A356-5528DFDB7736}" presName="childText3" presStyleLbl="solidAlignAcc1" presStyleIdx="2" presStyleCnt="3" custScaleX="113642" custScaleY="97554" custLinFactNeighborX="42981" custLinFactNeighborY="23993">
        <dgm:presLayoutVars>
          <dgm:chMax val="0"/>
          <dgm:chPref val="0"/>
          <dgm:bulletEnabled val="1"/>
        </dgm:presLayoutVars>
      </dgm:prSet>
      <dgm:spPr/>
    </dgm:pt>
  </dgm:ptLst>
  <dgm:cxnLst>
    <dgm:cxn modelId="{5BC88015-988F-479A-BA32-C421F19D2287}" type="presOf" srcId="{7CFFBFFF-8338-45F5-AAEE-2C311BF15D25}" destId="{A80F141D-CCC6-4873-886A-A75BCAFD2BD3}" srcOrd="0" destOrd="0" presId="urn:microsoft.com/office/officeart/2009/3/layout/IncreasingArrowsProcess"/>
    <dgm:cxn modelId="{71E44629-6CFA-47AC-BFAE-0DDB3F5EBF0A}" srcId="{7CFFBFFF-8338-45F5-AAEE-2C311BF15D25}" destId="{09AAA8EA-D64F-4941-B165-A6F7502168B5}" srcOrd="0" destOrd="0" parTransId="{96CE8B5C-A298-49E6-89D6-4F87BCAC63F8}" sibTransId="{DE02A429-6677-4CBC-85CE-E008209AFB29}"/>
    <dgm:cxn modelId="{D3ACD52A-7D7B-44E3-8D9F-6E0A9B28B0CB}" type="presOf" srcId="{0C8FAB01-C7FB-40FB-A356-5528DFDB7736}" destId="{C266ECB8-FD11-4DC5-84F2-B5B9C514999E}" srcOrd="0" destOrd="0" presId="urn:microsoft.com/office/officeart/2009/3/layout/IncreasingArrowsProcess"/>
    <dgm:cxn modelId="{9012BA32-3BD0-4A22-8A1F-205F1E1D0FD9}" srcId="{0C8FAB01-C7FB-40FB-A356-5528DFDB7736}" destId="{D1A8BD1A-611A-40CF-AB73-F9E5599C9A14}" srcOrd="0" destOrd="0" parTransId="{A5251480-34BB-4466-A3BA-FC57D33281F7}" sibTransId="{FA35C7CC-0652-4D1D-BE3C-D050BDD1BD5E}"/>
    <dgm:cxn modelId="{D642AA36-1EB3-4EF6-9018-E18495A563C4}" type="presOf" srcId="{78E65C5B-1E59-4462-8688-760852DFF370}" destId="{E290A7A7-4E40-4161-95C9-D3BAD05B49D6}" srcOrd="0" destOrd="0" presId="urn:microsoft.com/office/officeart/2009/3/layout/IncreasingArrowsProcess"/>
    <dgm:cxn modelId="{F896C665-1B61-405B-8185-00C6E5F001F4}" type="presOf" srcId="{09AAA8EA-D64F-4941-B165-A6F7502168B5}" destId="{5B455BD5-4743-48D3-85D8-3072C00718E4}" srcOrd="0" destOrd="0" presId="urn:microsoft.com/office/officeart/2009/3/layout/IncreasingArrowsProcess"/>
    <dgm:cxn modelId="{0E8CCB67-94FE-4EC8-AF59-E6CA54A690BE}" srcId="{78E65C5B-1E59-4462-8688-760852DFF370}" destId="{0C8FAB01-C7FB-40FB-A356-5528DFDB7736}" srcOrd="2" destOrd="0" parTransId="{28040F16-1E20-44D3-A69B-71E2CBD49B2C}" sibTransId="{1425EB7E-43F7-4C25-8A2E-738190CA76F1}"/>
    <dgm:cxn modelId="{43E3ED7B-2BE3-44D0-A2A1-035575C1E9F4}" type="presOf" srcId="{CDB17420-8786-4970-A0A8-8E41E117CA16}" destId="{7D39EA5E-2007-407E-A3C6-17523FF99CB3}" srcOrd="0" destOrd="0" presId="urn:microsoft.com/office/officeart/2009/3/layout/IncreasingArrowsProcess"/>
    <dgm:cxn modelId="{7501268A-AEF9-40D7-9141-B47CC28F34C8}" type="presOf" srcId="{E12F0076-C421-4771-9A8F-6CB6D6C2C431}" destId="{89E7D017-0265-48E5-81A5-114F2B28F0A2}" srcOrd="0" destOrd="2" presId="urn:microsoft.com/office/officeart/2009/3/layout/IncreasingArrowsProcess"/>
    <dgm:cxn modelId="{F423E1A1-636A-45E1-B5A5-DFDC964D361C}" type="presOf" srcId="{04287EDF-E6F5-4F5C-A555-BE077230C87E}" destId="{3F3925A3-FE22-42F8-9FE5-047E028ED498}" srcOrd="0" destOrd="0" presId="urn:microsoft.com/office/officeart/2009/3/layout/IncreasingArrowsProcess"/>
    <dgm:cxn modelId="{EDD5A3A7-6222-4D90-81C0-EC38B4A8ED81}" srcId="{0C8FAB01-C7FB-40FB-A356-5528DFDB7736}" destId="{E12F0076-C421-4771-9A8F-6CB6D6C2C431}" srcOrd="2" destOrd="0" parTransId="{2B9A02C4-BE96-4CF1-A589-7BC5C7F55F19}" sibTransId="{330584BD-4DAC-44F3-BFEE-60B45AB20CFE}"/>
    <dgm:cxn modelId="{7E06B8A8-5A6C-4E2A-B15A-ED677084ADE7}" srcId="{78E65C5B-1E59-4462-8688-760852DFF370}" destId="{7CFFBFFF-8338-45F5-AAEE-2C311BF15D25}" srcOrd="0" destOrd="0" parTransId="{73DB4584-9DD4-4929-88BF-2211FFF05DEC}" sibTransId="{A8EF0CA8-97E0-4E6B-955F-CDF85B6FB110}"/>
    <dgm:cxn modelId="{394E7EAD-733A-459D-85FA-78D4D378D553}" type="presOf" srcId="{5C3AFF1F-94ED-4A87-AD48-6126C41283F5}" destId="{89E7D017-0265-48E5-81A5-114F2B28F0A2}" srcOrd="0" destOrd="1" presId="urn:microsoft.com/office/officeart/2009/3/layout/IncreasingArrowsProcess"/>
    <dgm:cxn modelId="{F7A52BC3-3623-4A06-8520-490EFDA56E5C}" srcId="{CDB17420-8786-4970-A0A8-8E41E117CA16}" destId="{04287EDF-E6F5-4F5C-A555-BE077230C87E}" srcOrd="0" destOrd="0" parTransId="{91029F30-7128-4E55-827F-D664B70C5A21}" sibTransId="{D88540D4-98F8-42FE-B471-7033A3F520AD}"/>
    <dgm:cxn modelId="{0F594FD7-4228-4CD1-86DC-063F34088BC9}" srcId="{7CFFBFFF-8338-45F5-AAEE-2C311BF15D25}" destId="{2B75654C-EEEE-4101-8AFD-ABC0DA61EE12}" srcOrd="1" destOrd="0" parTransId="{A2401294-5DD3-4D10-A86F-218C94E8E30D}" sibTransId="{2EAC186D-F8CC-459D-BCE5-0FC5B247FA9D}"/>
    <dgm:cxn modelId="{34A509E4-27EE-4D74-BB41-2A6BF8AFD082}" type="presOf" srcId="{D1A8BD1A-611A-40CF-AB73-F9E5599C9A14}" destId="{89E7D017-0265-48E5-81A5-114F2B28F0A2}" srcOrd="0" destOrd="0" presId="urn:microsoft.com/office/officeart/2009/3/layout/IncreasingArrowsProcess"/>
    <dgm:cxn modelId="{B27DE7F3-E689-4BCE-A10F-32F09C94B176}" srcId="{78E65C5B-1E59-4462-8688-760852DFF370}" destId="{CDB17420-8786-4970-A0A8-8E41E117CA16}" srcOrd="1" destOrd="0" parTransId="{6C9C1B6C-6694-47E7-944D-520697797116}" sibTransId="{B7FD9E64-734D-4A30-98AC-79106ABAA925}"/>
    <dgm:cxn modelId="{B3675CF9-B646-448B-93E0-373426E06B2E}" type="presOf" srcId="{2B75654C-EEEE-4101-8AFD-ABC0DA61EE12}" destId="{5B455BD5-4743-48D3-85D8-3072C00718E4}" srcOrd="0" destOrd="1" presId="urn:microsoft.com/office/officeart/2009/3/layout/IncreasingArrowsProcess"/>
    <dgm:cxn modelId="{320B2FFD-3EC3-4CB3-A1A8-377A50B520EB}" srcId="{0C8FAB01-C7FB-40FB-A356-5528DFDB7736}" destId="{5C3AFF1F-94ED-4A87-AD48-6126C41283F5}" srcOrd="1" destOrd="0" parTransId="{0285762B-A1AB-4D04-AE1F-3680AB34D5C7}" sibTransId="{0EB3CC4E-8B6D-486B-B497-E4A4DE3EF9A3}"/>
    <dgm:cxn modelId="{C87A08B8-8DD5-4869-A6A7-AFFE2B19B8BD}" type="presParOf" srcId="{E290A7A7-4E40-4161-95C9-D3BAD05B49D6}" destId="{A80F141D-CCC6-4873-886A-A75BCAFD2BD3}" srcOrd="0" destOrd="0" presId="urn:microsoft.com/office/officeart/2009/3/layout/IncreasingArrowsProcess"/>
    <dgm:cxn modelId="{08CC5FB2-F5AE-435F-92ED-27B33690B27C}" type="presParOf" srcId="{E290A7A7-4E40-4161-95C9-D3BAD05B49D6}" destId="{5B455BD5-4743-48D3-85D8-3072C00718E4}" srcOrd="1" destOrd="0" presId="urn:microsoft.com/office/officeart/2009/3/layout/IncreasingArrowsProcess"/>
    <dgm:cxn modelId="{5DD51F99-9661-4704-B811-85854A235A56}" type="presParOf" srcId="{E290A7A7-4E40-4161-95C9-D3BAD05B49D6}" destId="{7D39EA5E-2007-407E-A3C6-17523FF99CB3}" srcOrd="2" destOrd="0" presId="urn:microsoft.com/office/officeart/2009/3/layout/IncreasingArrowsProcess"/>
    <dgm:cxn modelId="{E02B75BA-7F5B-45BD-9217-5733E3E014B8}" type="presParOf" srcId="{E290A7A7-4E40-4161-95C9-D3BAD05B49D6}" destId="{3F3925A3-FE22-42F8-9FE5-047E028ED498}" srcOrd="3" destOrd="0" presId="urn:microsoft.com/office/officeart/2009/3/layout/IncreasingArrowsProcess"/>
    <dgm:cxn modelId="{2DAA6C9B-94D9-4590-9FFC-DFE63356EE8B}" type="presParOf" srcId="{E290A7A7-4E40-4161-95C9-D3BAD05B49D6}" destId="{C266ECB8-FD11-4DC5-84F2-B5B9C514999E}" srcOrd="4" destOrd="0" presId="urn:microsoft.com/office/officeart/2009/3/layout/IncreasingArrowsProcess"/>
    <dgm:cxn modelId="{DA390E5D-8195-4790-8C74-76FFF16B6FD0}" type="presParOf" srcId="{E290A7A7-4E40-4161-95C9-D3BAD05B49D6}" destId="{89E7D017-0265-48E5-81A5-114F2B28F0A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25F16-272C-4C2A-B5EE-CFA04923BDC1}" type="doc">
      <dgm:prSet loTypeId="urn:microsoft.com/office/officeart/2005/8/layout/chevron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0A041E-A868-4BED-9737-4F1456FAE50A}">
      <dgm:prSet custT="1"/>
      <dgm:spPr/>
      <dgm:t>
        <a:bodyPr/>
        <a:lstStyle/>
        <a:p>
          <a:r>
            <a:rPr lang="ro-MD" sz="1800" b="1">
              <a:latin typeface="Times New Roman" panose="02020603050405020304" pitchFamily="18" charset="0"/>
              <a:cs typeface="Times New Roman" panose="02020603050405020304" pitchFamily="18" charset="0"/>
            </a:rPr>
            <a:t>Material de construcție a serelor, a solarelor și a tunelurilor/ material de acoperire sau materialul nețesut de tip AGRIL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416C38-1FDE-43B3-8344-C9AC97AD0787}" type="parTrans" cxnId="{8970F699-1CAC-40BE-8321-2A7433FE92A4}">
      <dgm:prSet/>
      <dgm:spPr/>
      <dgm:t>
        <a:bodyPr/>
        <a:lstStyle/>
        <a:p>
          <a:endParaRPr lang="en-US"/>
        </a:p>
      </dgm:t>
    </dgm:pt>
    <dgm:pt modelId="{05FF746D-A42C-4BDC-A433-61CDAD08AAD5}" type="sibTrans" cxnId="{8970F699-1CAC-40BE-8321-2A7433FE92A4}">
      <dgm:prSet/>
      <dgm:spPr/>
      <dgm:t>
        <a:bodyPr/>
        <a:lstStyle/>
        <a:p>
          <a:endParaRPr lang="en-US"/>
        </a:p>
      </dgm:t>
    </dgm:pt>
    <dgm:pt modelId="{B35DA707-DF1E-4F1A-B719-5DFD8E176B4C}">
      <dgm:prSet phldrT="[Text]" custT="1"/>
      <dgm:spPr/>
      <dgm:t>
        <a:bodyPr/>
        <a:lstStyle/>
        <a:p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52667F-F54D-4F33-AE8C-8C9E75F619F7}" type="sibTrans" cxnId="{82427D8F-B6C3-440F-B147-C7B13C112764}">
      <dgm:prSet/>
      <dgm:spPr/>
      <dgm:t>
        <a:bodyPr/>
        <a:lstStyle/>
        <a:p>
          <a:endParaRPr lang="en-US"/>
        </a:p>
      </dgm:t>
    </dgm:pt>
    <dgm:pt modelId="{77283E7F-247D-4813-B7DB-DF95BA860329}" type="parTrans" cxnId="{82427D8F-B6C3-440F-B147-C7B13C112764}">
      <dgm:prSet/>
      <dgm:spPr/>
      <dgm:t>
        <a:bodyPr/>
        <a:lstStyle/>
        <a:p>
          <a:endParaRPr lang="en-US"/>
        </a:p>
      </dgm:t>
    </dgm:pt>
    <dgm:pt modelId="{0381AB3B-666D-4721-A96A-A7D90494621D}">
      <dgm:prSet custT="1"/>
      <dgm:spPr/>
      <dgm:t>
        <a:bodyPr/>
        <a:lstStyle/>
        <a:p>
          <a:r>
            <a:rPr lang="ro-MD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Echipamentul, utilajul sau accesoriile care constituie sisteme pentru controlul condițiilor de mediu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21234F-9771-4933-8EA4-0782F1E32090}" type="sibTrans" cxnId="{CC7401F7-51CE-43BC-A622-127BB8A69E62}">
      <dgm:prSet/>
      <dgm:spPr/>
      <dgm:t>
        <a:bodyPr/>
        <a:lstStyle/>
        <a:p>
          <a:endParaRPr lang="en-US"/>
        </a:p>
      </dgm:t>
    </dgm:pt>
    <dgm:pt modelId="{45006B50-61A7-402D-BD8A-D0AB1A3203AD}" type="parTrans" cxnId="{CC7401F7-51CE-43BC-A622-127BB8A69E62}">
      <dgm:prSet/>
      <dgm:spPr/>
      <dgm:t>
        <a:bodyPr/>
        <a:lstStyle/>
        <a:p>
          <a:endParaRPr lang="en-US"/>
        </a:p>
      </dgm:t>
    </dgm:pt>
    <dgm:pt modelId="{B2223F0A-BE8A-4090-A20C-DEB3A608684E}">
      <dgm:prSet phldrT="[Text]" custT="1"/>
      <dgm:spPr/>
      <dgm:t>
        <a:bodyPr/>
        <a:lstStyle/>
        <a:p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408551-700E-4A38-B455-8838550BB1FA}" type="parTrans" cxnId="{8C7BE6AC-B4CB-4757-A475-23342EF408C6}">
      <dgm:prSet/>
      <dgm:spPr/>
      <dgm:t>
        <a:bodyPr/>
        <a:lstStyle/>
        <a:p>
          <a:endParaRPr lang="en-US"/>
        </a:p>
      </dgm:t>
    </dgm:pt>
    <dgm:pt modelId="{4F2514DB-60DF-4466-AD2C-DEF6A7BABD18}" type="sibTrans" cxnId="{8C7BE6AC-B4CB-4757-A475-23342EF408C6}">
      <dgm:prSet/>
      <dgm:spPr/>
      <dgm:t>
        <a:bodyPr/>
        <a:lstStyle/>
        <a:p>
          <a:endParaRPr lang="en-US"/>
        </a:p>
      </dgm:t>
    </dgm:pt>
    <dgm:pt modelId="{E6FD1922-8E42-46D9-96E8-E03D0160C9D4}">
      <dgm:prSet custT="1"/>
      <dgm:spPr/>
      <dgm:t>
        <a:bodyPr/>
        <a:lstStyle/>
        <a:p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01763-9F6C-4261-B874-598BB7E21A8B}" type="parTrans" cxnId="{8D44DF24-F4D9-4188-8311-6BDCF82F8DDD}">
      <dgm:prSet/>
      <dgm:spPr/>
      <dgm:t>
        <a:bodyPr/>
        <a:lstStyle/>
        <a:p>
          <a:endParaRPr lang="en-US"/>
        </a:p>
      </dgm:t>
    </dgm:pt>
    <dgm:pt modelId="{132EE7CC-2D4E-4CBF-A302-ED5D2964F9F6}" type="sibTrans" cxnId="{8D44DF24-F4D9-4188-8311-6BDCF82F8DDD}">
      <dgm:prSet/>
      <dgm:spPr/>
      <dgm:t>
        <a:bodyPr/>
        <a:lstStyle/>
        <a:p>
          <a:endParaRPr lang="en-US"/>
        </a:p>
      </dgm:t>
    </dgm:pt>
    <dgm:pt modelId="{9167F898-4CF0-43B3-A076-A41204ECD377}">
      <dgm:prSet custT="1"/>
      <dgm:spPr/>
      <dgm:t>
        <a:bodyPr/>
        <a:lstStyle/>
        <a:p>
          <a:r>
            <a:rPr lang="ro-MD" sz="1800" b="1">
              <a:latin typeface="Times New Roman" panose="02020603050405020304" pitchFamily="18" charset="0"/>
              <a:cs typeface="Times New Roman" panose="02020603050405020304" pitchFamily="18" charset="0"/>
            </a:rPr>
            <a:t>Mașinile, utilajele sau accesoriile pentru producerea răsadurilor în palete celulare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9B6B97-EC72-4428-A4BC-D6FF5A3548AC}" type="parTrans" cxnId="{8BA41482-46FF-459A-A5F1-878AEC154D01}">
      <dgm:prSet/>
      <dgm:spPr/>
      <dgm:t>
        <a:bodyPr/>
        <a:lstStyle/>
        <a:p>
          <a:endParaRPr lang="en-US"/>
        </a:p>
      </dgm:t>
    </dgm:pt>
    <dgm:pt modelId="{A862D8E7-A111-4080-9F43-8B9B010E97B5}" type="sibTrans" cxnId="{8BA41482-46FF-459A-A5F1-878AEC154D01}">
      <dgm:prSet/>
      <dgm:spPr/>
      <dgm:t>
        <a:bodyPr/>
        <a:lstStyle/>
        <a:p>
          <a:endParaRPr lang="en-US"/>
        </a:p>
      </dgm:t>
    </dgm:pt>
    <dgm:pt modelId="{C07CA548-3463-4CCA-8628-AA03D4F3CB08}">
      <dgm:prSet custT="1"/>
      <dgm:spPr/>
      <dgm:t>
        <a:bodyPr/>
        <a:lstStyle/>
        <a:p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988F18-C1CD-44EB-8A42-1E1F5C6D1E7A}" type="parTrans" cxnId="{3E0BABCC-C7BA-4FF9-8083-EA1615C12564}">
      <dgm:prSet/>
      <dgm:spPr/>
      <dgm:t>
        <a:bodyPr/>
        <a:lstStyle/>
        <a:p>
          <a:endParaRPr lang="en-US"/>
        </a:p>
      </dgm:t>
    </dgm:pt>
    <dgm:pt modelId="{65499C8E-228E-4F22-87CC-2D3CB3DB3E71}" type="sibTrans" cxnId="{3E0BABCC-C7BA-4FF9-8083-EA1615C12564}">
      <dgm:prSet/>
      <dgm:spPr/>
      <dgm:t>
        <a:bodyPr/>
        <a:lstStyle/>
        <a:p>
          <a:endParaRPr lang="en-US"/>
        </a:p>
      </dgm:t>
    </dgm:pt>
    <dgm:pt modelId="{5A055253-695B-484E-9E35-251171AE56AC}">
      <dgm:prSet custT="1"/>
      <dgm:spPr/>
      <dgm:t>
        <a:bodyPr/>
        <a:lstStyle/>
        <a:p>
          <a:r>
            <a:rPr lang="ro-MD" sz="1800" b="1">
              <a:latin typeface="Times New Roman" panose="02020603050405020304" pitchFamily="18" charset="0"/>
              <a:cs typeface="Times New Roman" panose="02020603050405020304" pitchFamily="18" charset="0"/>
            </a:rPr>
            <a:t>Utilajul sau echipamentul pentru lucrarea solului, protecția plantelor și întreținerea culturilor </a:t>
          </a:r>
          <a:r>
            <a:rPr lang="ro-MD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(25 % - din cost per unitate, dar nu mai mult de 300 mii lei)</a:t>
          </a:r>
          <a:endParaRPr lang="en-US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3F100-BF7A-4603-9024-E8AFD7D1EA95}" type="parTrans" cxnId="{9286162F-15FC-4209-BCFF-C96B353B3CB3}">
      <dgm:prSet/>
      <dgm:spPr/>
      <dgm:t>
        <a:bodyPr/>
        <a:lstStyle/>
        <a:p>
          <a:endParaRPr lang="en-US"/>
        </a:p>
      </dgm:t>
    </dgm:pt>
    <dgm:pt modelId="{D17AD926-A686-4DAC-966E-6790D8D91C04}" type="sibTrans" cxnId="{9286162F-15FC-4209-BCFF-C96B353B3CB3}">
      <dgm:prSet/>
      <dgm:spPr/>
      <dgm:t>
        <a:bodyPr/>
        <a:lstStyle/>
        <a:p>
          <a:endParaRPr lang="en-US"/>
        </a:p>
      </dgm:t>
    </dgm:pt>
    <dgm:pt modelId="{A7D58288-9529-4582-9D48-EE1657CF63A2}" type="pres">
      <dgm:prSet presAssocID="{A7625F16-272C-4C2A-B5EE-CFA04923BDC1}" presName="linearFlow" presStyleCnt="0">
        <dgm:presLayoutVars>
          <dgm:dir/>
          <dgm:animLvl val="lvl"/>
          <dgm:resizeHandles val="exact"/>
        </dgm:presLayoutVars>
      </dgm:prSet>
      <dgm:spPr/>
    </dgm:pt>
    <dgm:pt modelId="{12FF75D8-7E6F-4A95-A502-2199B7544824}" type="pres">
      <dgm:prSet presAssocID="{B35DA707-DF1E-4F1A-B719-5DFD8E176B4C}" presName="composite" presStyleCnt="0"/>
      <dgm:spPr/>
    </dgm:pt>
    <dgm:pt modelId="{C0AF8C4C-D019-4F0D-A85C-C5B2CB010301}" type="pres">
      <dgm:prSet presAssocID="{B35DA707-DF1E-4F1A-B719-5DFD8E176B4C}" presName="parentText" presStyleLbl="alignNode1" presStyleIdx="0" presStyleCnt="4" custLinFactNeighborX="-6083" custLinFactNeighborY="-17049">
        <dgm:presLayoutVars>
          <dgm:chMax val="1"/>
          <dgm:bulletEnabled val="1"/>
        </dgm:presLayoutVars>
      </dgm:prSet>
      <dgm:spPr/>
    </dgm:pt>
    <dgm:pt modelId="{9630F89B-CBB9-4F44-85BA-D1BBA081C627}" type="pres">
      <dgm:prSet presAssocID="{B35DA707-DF1E-4F1A-B719-5DFD8E176B4C}" presName="descendantText" presStyleLbl="alignAcc1" presStyleIdx="0" presStyleCnt="4" custLinFactNeighborX="0" custLinFactNeighborY="6326">
        <dgm:presLayoutVars>
          <dgm:bulletEnabled val="1"/>
        </dgm:presLayoutVars>
      </dgm:prSet>
      <dgm:spPr/>
    </dgm:pt>
    <dgm:pt modelId="{FCF223AA-EE5F-4F77-9449-2B73C0C3EF27}" type="pres">
      <dgm:prSet presAssocID="{E352667F-F54D-4F33-AE8C-8C9E75F619F7}" presName="sp" presStyleCnt="0"/>
      <dgm:spPr/>
    </dgm:pt>
    <dgm:pt modelId="{048C8E46-505D-4E0D-B69F-5C35BF222295}" type="pres">
      <dgm:prSet presAssocID="{B2223F0A-BE8A-4090-A20C-DEB3A608684E}" presName="composite" presStyleCnt="0"/>
      <dgm:spPr/>
    </dgm:pt>
    <dgm:pt modelId="{2E5D54A1-93FE-4185-BD5C-92D4BE4989D5}" type="pres">
      <dgm:prSet presAssocID="{B2223F0A-BE8A-4090-A20C-DEB3A608684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94FAB172-4739-401E-9525-21A8B2E95D05}" type="pres">
      <dgm:prSet presAssocID="{B2223F0A-BE8A-4090-A20C-DEB3A608684E}" presName="descendantText" presStyleLbl="alignAcc1" presStyleIdx="1" presStyleCnt="4">
        <dgm:presLayoutVars>
          <dgm:bulletEnabled val="1"/>
        </dgm:presLayoutVars>
      </dgm:prSet>
      <dgm:spPr/>
    </dgm:pt>
    <dgm:pt modelId="{CC03BE15-E31C-4C6C-9CC0-EAAE493F6E91}" type="pres">
      <dgm:prSet presAssocID="{4F2514DB-60DF-4466-AD2C-DEF6A7BABD18}" presName="sp" presStyleCnt="0"/>
      <dgm:spPr/>
    </dgm:pt>
    <dgm:pt modelId="{F807E96A-1027-46A9-AE59-A28222DF00F3}" type="pres">
      <dgm:prSet presAssocID="{E6FD1922-8E42-46D9-96E8-E03D0160C9D4}" presName="composite" presStyleCnt="0"/>
      <dgm:spPr/>
    </dgm:pt>
    <dgm:pt modelId="{7C02ACC0-B98A-470F-A280-63E7A75983A3}" type="pres">
      <dgm:prSet presAssocID="{E6FD1922-8E42-46D9-96E8-E03D0160C9D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EACF1BA-E6C0-4DAB-A6A0-9619AFBF10F0}" type="pres">
      <dgm:prSet presAssocID="{E6FD1922-8E42-46D9-96E8-E03D0160C9D4}" presName="descendantText" presStyleLbl="alignAcc1" presStyleIdx="2" presStyleCnt="4">
        <dgm:presLayoutVars>
          <dgm:bulletEnabled val="1"/>
        </dgm:presLayoutVars>
      </dgm:prSet>
      <dgm:spPr/>
    </dgm:pt>
    <dgm:pt modelId="{9EE157C4-EF49-41A6-9306-9E1840D6ECFB}" type="pres">
      <dgm:prSet presAssocID="{132EE7CC-2D4E-4CBF-A302-ED5D2964F9F6}" presName="sp" presStyleCnt="0"/>
      <dgm:spPr/>
    </dgm:pt>
    <dgm:pt modelId="{2E67B69A-DA83-4A56-88FF-AED8264DBC11}" type="pres">
      <dgm:prSet presAssocID="{C07CA548-3463-4CCA-8628-AA03D4F3CB08}" presName="composite" presStyleCnt="0"/>
      <dgm:spPr/>
    </dgm:pt>
    <dgm:pt modelId="{A2F64930-2F5F-475A-ADA2-754D615BA881}" type="pres">
      <dgm:prSet presAssocID="{C07CA548-3463-4CCA-8628-AA03D4F3CB0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2A0DADD-4AD2-4AD1-A464-7DCF02508D1F}" type="pres">
      <dgm:prSet presAssocID="{C07CA548-3463-4CCA-8628-AA03D4F3CB08}" presName="descendantText" presStyleLbl="alignAcc1" presStyleIdx="3" presStyleCnt="4" custScaleY="122658">
        <dgm:presLayoutVars>
          <dgm:bulletEnabled val="1"/>
        </dgm:presLayoutVars>
      </dgm:prSet>
      <dgm:spPr/>
    </dgm:pt>
  </dgm:ptLst>
  <dgm:cxnLst>
    <dgm:cxn modelId="{8D44DF24-F4D9-4188-8311-6BDCF82F8DDD}" srcId="{A7625F16-272C-4C2A-B5EE-CFA04923BDC1}" destId="{E6FD1922-8E42-46D9-96E8-E03D0160C9D4}" srcOrd="2" destOrd="0" parTransId="{FAB01763-9F6C-4261-B874-598BB7E21A8B}" sibTransId="{132EE7CC-2D4E-4CBF-A302-ED5D2964F9F6}"/>
    <dgm:cxn modelId="{59FDEF2C-ECB4-4B19-A9B1-1019F77A1A58}" type="presOf" srcId="{A7625F16-272C-4C2A-B5EE-CFA04923BDC1}" destId="{A7D58288-9529-4582-9D48-EE1657CF63A2}" srcOrd="0" destOrd="0" presId="urn:microsoft.com/office/officeart/2005/8/layout/chevron2"/>
    <dgm:cxn modelId="{9286162F-15FC-4209-BCFF-C96B353B3CB3}" srcId="{C07CA548-3463-4CCA-8628-AA03D4F3CB08}" destId="{5A055253-695B-484E-9E35-251171AE56AC}" srcOrd="0" destOrd="0" parTransId="{DBB3F100-BF7A-4603-9024-E8AFD7D1EA95}" sibTransId="{D17AD926-A686-4DAC-966E-6790D8D91C04}"/>
    <dgm:cxn modelId="{B819B536-24F4-4C1D-B06F-0AC494391F80}" type="presOf" srcId="{C07CA548-3463-4CCA-8628-AA03D4F3CB08}" destId="{A2F64930-2F5F-475A-ADA2-754D615BA881}" srcOrd="0" destOrd="0" presId="urn:microsoft.com/office/officeart/2005/8/layout/chevron2"/>
    <dgm:cxn modelId="{3FB90C45-5496-43D5-A66F-8F5077932FEB}" type="presOf" srcId="{5A055253-695B-484E-9E35-251171AE56AC}" destId="{92A0DADD-4AD2-4AD1-A464-7DCF02508D1F}" srcOrd="0" destOrd="0" presId="urn:microsoft.com/office/officeart/2005/8/layout/chevron2"/>
    <dgm:cxn modelId="{7D4E9F4B-7CEE-457A-801A-2D0F8987A726}" type="presOf" srcId="{9167F898-4CF0-43B3-A076-A41204ECD377}" destId="{CEACF1BA-E6C0-4DAB-A6A0-9619AFBF10F0}" srcOrd="0" destOrd="0" presId="urn:microsoft.com/office/officeart/2005/8/layout/chevron2"/>
    <dgm:cxn modelId="{6D7D1577-FE93-45EE-8D3D-1CDCFF66B12B}" type="presOf" srcId="{B35DA707-DF1E-4F1A-B719-5DFD8E176B4C}" destId="{C0AF8C4C-D019-4F0D-A85C-C5B2CB010301}" srcOrd="0" destOrd="0" presId="urn:microsoft.com/office/officeart/2005/8/layout/chevron2"/>
    <dgm:cxn modelId="{B07BFE58-DE22-4CB1-9089-3591AA229DC2}" type="presOf" srcId="{0381AB3B-666D-4721-A96A-A7D90494621D}" destId="{94FAB172-4739-401E-9525-21A8B2E95D05}" srcOrd="0" destOrd="0" presId="urn:microsoft.com/office/officeart/2005/8/layout/chevron2"/>
    <dgm:cxn modelId="{91F43081-0C7F-4082-A38F-35AB6B025F40}" type="presOf" srcId="{4D0A041E-A868-4BED-9737-4F1456FAE50A}" destId="{9630F89B-CBB9-4F44-85BA-D1BBA081C627}" srcOrd="0" destOrd="0" presId="urn:microsoft.com/office/officeart/2005/8/layout/chevron2"/>
    <dgm:cxn modelId="{8BA41482-46FF-459A-A5F1-878AEC154D01}" srcId="{E6FD1922-8E42-46D9-96E8-E03D0160C9D4}" destId="{9167F898-4CF0-43B3-A076-A41204ECD377}" srcOrd="0" destOrd="0" parTransId="{F79B6B97-EC72-4428-A4BC-D6FF5A3548AC}" sibTransId="{A862D8E7-A111-4080-9F43-8B9B010E97B5}"/>
    <dgm:cxn modelId="{82427D8F-B6C3-440F-B147-C7B13C112764}" srcId="{A7625F16-272C-4C2A-B5EE-CFA04923BDC1}" destId="{B35DA707-DF1E-4F1A-B719-5DFD8E176B4C}" srcOrd="0" destOrd="0" parTransId="{77283E7F-247D-4813-B7DB-DF95BA860329}" sibTransId="{E352667F-F54D-4F33-AE8C-8C9E75F619F7}"/>
    <dgm:cxn modelId="{8970F699-1CAC-40BE-8321-2A7433FE92A4}" srcId="{B35DA707-DF1E-4F1A-B719-5DFD8E176B4C}" destId="{4D0A041E-A868-4BED-9737-4F1456FAE50A}" srcOrd="0" destOrd="0" parTransId="{7E416C38-1FDE-43B3-8344-C9AC97AD0787}" sibTransId="{05FF746D-A42C-4BDC-A433-61CDAD08AAD5}"/>
    <dgm:cxn modelId="{DBDFE0A6-7870-4B80-847E-8888CEF04E5B}" type="presOf" srcId="{B2223F0A-BE8A-4090-A20C-DEB3A608684E}" destId="{2E5D54A1-93FE-4185-BD5C-92D4BE4989D5}" srcOrd="0" destOrd="0" presId="urn:microsoft.com/office/officeart/2005/8/layout/chevron2"/>
    <dgm:cxn modelId="{8C7BE6AC-B4CB-4757-A475-23342EF408C6}" srcId="{A7625F16-272C-4C2A-B5EE-CFA04923BDC1}" destId="{B2223F0A-BE8A-4090-A20C-DEB3A608684E}" srcOrd="1" destOrd="0" parTransId="{0B408551-700E-4A38-B455-8838550BB1FA}" sibTransId="{4F2514DB-60DF-4466-AD2C-DEF6A7BABD18}"/>
    <dgm:cxn modelId="{3E0BABCC-C7BA-4FF9-8083-EA1615C12564}" srcId="{A7625F16-272C-4C2A-B5EE-CFA04923BDC1}" destId="{C07CA548-3463-4CCA-8628-AA03D4F3CB08}" srcOrd="3" destOrd="0" parTransId="{BB988F18-C1CD-44EB-8A42-1E1F5C6D1E7A}" sibTransId="{65499C8E-228E-4F22-87CC-2D3CB3DB3E71}"/>
    <dgm:cxn modelId="{A08538F0-6B34-4972-9333-7295AF182FB5}" type="presOf" srcId="{E6FD1922-8E42-46D9-96E8-E03D0160C9D4}" destId="{7C02ACC0-B98A-470F-A280-63E7A75983A3}" srcOrd="0" destOrd="0" presId="urn:microsoft.com/office/officeart/2005/8/layout/chevron2"/>
    <dgm:cxn modelId="{CC7401F7-51CE-43BC-A622-127BB8A69E62}" srcId="{B2223F0A-BE8A-4090-A20C-DEB3A608684E}" destId="{0381AB3B-666D-4721-A96A-A7D90494621D}" srcOrd="0" destOrd="0" parTransId="{45006B50-61A7-402D-BD8A-D0AB1A3203AD}" sibTransId="{5221234F-9771-4933-8EA4-0782F1E32090}"/>
    <dgm:cxn modelId="{AACD0310-4863-4B35-90D6-801833D04720}" type="presParOf" srcId="{A7D58288-9529-4582-9D48-EE1657CF63A2}" destId="{12FF75D8-7E6F-4A95-A502-2199B7544824}" srcOrd="0" destOrd="0" presId="urn:microsoft.com/office/officeart/2005/8/layout/chevron2"/>
    <dgm:cxn modelId="{0BC782AB-5BF9-4833-989E-8278D11C6370}" type="presParOf" srcId="{12FF75D8-7E6F-4A95-A502-2199B7544824}" destId="{C0AF8C4C-D019-4F0D-A85C-C5B2CB010301}" srcOrd="0" destOrd="0" presId="urn:microsoft.com/office/officeart/2005/8/layout/chevron2"/>
    <dgm:cxn modelId="{197F1F0D-28F5-4032-9742-8C6CE6C77982}" type="presParOf" srcId="{12FF75D8-7E6F-4A95-A502-2199B7544824}" destId="{9630F89B-CBB9-4F44-85BA-D1BBA081C627}" srcOrd="1" destOrd="0" presId="urn:microsoft.com/office/officeart/2005/8/layout/chevron2"/>
    <dgm:cxn modelId="{38637EB3-0D7D-4336-BFB7-E0C592BE21F1}" type="presParOf" srcId="{A7D58288-9529-4582-9D48-EE1657CF63A2}" destId="{FCF223AA-EE5F-4F77-9449-2B73C0C3EF27}" srcOrd="1" destOrd="0" presId="urn:microsoft.com/office/officeart/2005/8/layout/chevron2"/>
    <dgm:cxn modelId="{D46CCED7-DE3A-4E65-B2F3-8616B4A33FC1}" type="presParOf" srcId="{A7D58288-9529-4582-9D48-EE1657CF63A2}" destId="{048C8E46-505D-4E0D-B69F-5C35BF222295}" srcOrd="2" destOrd="0" presId="urn:microsoft.com/office/officeart/2005/8/layout/chevron2"/>
    <dgm:cxn modelId="{47CEE932-0D4D-4C6F-AD49-3C007D244024}" type="presParOf" srcId="{048C8E46-505D-4E0D-B69F-5C35BF222295}" destId="{2E5D54A1-93FE-4185-BD5C-92D4BE4989D5}" srcOrd="0" destOrd="0" presId="urn:microsoft.com/office/officeart/2005/8/layout/chevron2"/>
    <dgm:cxn modelId="{2AB9D374-78BC-43C6-A1C3-65F59EE190DF}" type="presParOf" srcId="{048C8E46-505D-4E0D-B69F-5C35BF222295}" destId="{94FAB172-4739-401E-9525-21A8B2E95D05}" srcOrd="1" destOrd="0" presId="urn:microsoft.com/office/officeart/2005/8/layout/chevron2"/>
    <dgm:cxn modelId="{EBD54D4D-2B5A-402B-B996-C9DABF887930}" type="presParOf" srcId="{A7D58288-9529-4582-9D48-EE1657CF63A2}" destId="{CC03BE15-E31C-4C6C-9CC0-EAAE493F6E91}" srcOrd="3" destOrd="0" presId="urn:microsoft.com/office/officeart/2005/8/layout/chevron2"/>
    <dgm:cxn modelId="{CAF4D254-09B1-4682-93CE-DF68D6947BAE}" type="presParOf" srcId="{A7D58288-9529-4582-9D48-EE1657CF63A2}" destId="{F807E96A-1027-46A9-AE59-A28222DF00F3}" srcOrd="4" destOrd="0" presId="urn:microsoft.com/office/officeart/2005/8/layout/chevron2"/>
    <dgm:cxn modelId="{CE6EDF23-D41C-4352-9693-4F05196D9D46}" type="presParOf" srcId="{F807E96A-1027-46A9-AE59-A28222DF00F3}" destId="{7C02ACC0-B98A-470F-A280-63E7A75983A3}" srcOrd="0" destOrd="0" presId="urn:microsoft.com/office/officeart/2005/8/layout/chevron2"/>
    <dgm:cxn modelId="{7222178F-568D-45F2-81F3-6DD4BEE35FBB}" type="presParOf" srcId="{F807E96A-1027-46A9-AE59-A28222DF00F3}" destId="{CEACF1BA-E6C0-4DAB-A6A0-9619AFBF10F0}" srcOrd="1" destOrd="0" presId="urn:microsoft.com/office/officeart/2005/8/layout/chevron2"/>
    <dgm:cxn modelId="{2CF5E4BA-C845-4355-AFCD-9667D3E99A09}" type="presParOf" srcId="{A7D58288-9529-4582-9D48-EE1657CF63A2}" destId="{9EE157C4-EF49-41A6-9306-9E1840D6ECFB}" srcOrd="5" destOrd="0" presId="urn:microsoft.com/office/officeart/2005/8/layout/chevron2"/>
    <dgm:cxn modelId="{723705B7-B0BB-408B-B7A7-DF394CB627C4}" type="presParOf" srcId="{A7D58288-9529-4582-9D48-EE1657CF63A2}" destId="{2E67B69A-DA83-4A56-88FF-AED8264DBC11}" srcOrd="6" destOrd="0" presId="urn:microsoft.com/office/officeart/2005/8/layout/chevron2"/>
    <dgm:cxn modelId="{A5F1D590-6867-4F7B-BD64-5E54E3DDBDA7}" type="presParOf" srcId="{2E67B69A-DA83-4A56-88FF-AED8264DBC11}" destId="{A2F64930-2F5F-475A-ADA2-754D615BA881}" srcOrd="0" destOrd="0" presId="urn:microsoft.com/office/officeart/2005/8/layout/chevron2"/>
    <dgm:cxn modelId="{64975CDB-C185-40D6-BAEE-6431D809A2EA}" type="presParOf" srcId="{2E67B69A-DA83-4A56-88FF-AED8264DBC11}" destId="{92A0DADD-4AD2-4AD1-A464-7DCF02508D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E648FC4-8EEF-4C75-9E72-9A220A39FC3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40A26-EA81-44BB-9865-4A470E18FFD9}">
      <dgm:prSet phldrT="[Text]" custT="1"/>
      <dgm:spPr/>
      <dgm:t>
        <a:bodyPr/>
        <a:lstStyle/>
        <a:p>
          <a:pPr algn="l"/>
          <a:r>
            <a:rPr lang="ro-RO" sz="1400" b="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rPr>
            <a:t> </a:t>
          </a:r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rPr>
            <a:t>Îmbunătățirea și dezvoltarea infrastructurii economice rurale (APL : 80 la 20%)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9C970D6-2F0A-4C2A-92AF-B05FFDB8CF65}" type="sibTrans" cxnId="{8730A996-F493-458A-B04C-3A2AE0DBCF82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D4550280-1FD9-48BF-A11A-8BD1D9883780}" type="parTrans" cxnId="{8730A996-F493-458A-B04C-3A2AE0DBCF82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0FF01859-2CCB-4186-9CB8-8BA9F92D2445}">
      <dgm:prSet phldrT="[Text]" custT="1"/>
      <dgm:spPr/>
      <dgm:t>
        <a:bodyPr/>
        <a:lstStyle/>
        <a:p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Modernizarea exploatațiilor zootehnice( F micro și  mic, 70 la 30%)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BC189-11DA-47F0-8FB3-EAE5E6F897D0}" type="parTrans" cxnId="{BFB9181B-D13A-413E-8498-938D94B0B35F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54C9E01F-7C5D-4335-BE64-BF8C38A4AACC}" type="sibTrans" cxnId="{BFB9181B-D13A-413E-8498-938D94B0B35F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593C35BA-AF8F-4CD1-A4BF-7C810A28CA19}">
      <dgm:prSet phldrT="[Text]" custT="1"/>
      <dgm:spPr/>
      <dgm:t>
        <a:bodyPr/>
        <a:lstStyle/>
        <a:p>
          <a:pPr algn="l"/>
          <a:r>
            <a:rPr lang="x-none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Dezvoltarea infrastructurii exploatației agricole (fermieri micro si mici: 60 la 40%)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93654-A028-48E9-9F17-26DD1A571BCA}" type="sibTrans" cxnId="{729E3EE2-4D04-4B3E-AFE9-8236DD8AAE3F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F70BB44E-49A5-4DB1-AA93-BDB0D499E6E4}" type="parTrans" cxnId="{729E3EE2-4D04-4B3E-AFE9-8236DD8AAE3F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9FEE68AA-5DE2-4071-95F1-EC4102675A46}">
      <dgm:prSet phldrT="[Text]" custT="1"/>
      <dgm:spPr/>
      <dgm:t>
        <a:bodyPr/>
        <a:lstStyle/>
        <a:p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Transfer de cunoștințe, inovare și formare (IS: 90 la 10%)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668BC-C0E7-466C-86F2-7AACD4C94452}" type="parTrans" cxnId="{E9026943-2C46-4E69-B712-8BE737594BE7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871D674C-5F5B-4580-983C-90FC2089048B}" type="sibTrans" cxnId="{E9026943-2C46-4E69-B712-8BE737594BE7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D9BB043A-808C-4C19-B10D-CCB808041B09}">
      <dgm:prSet phldrT="[Text]" custT="1"/>
      <dgm:spPr/>
      <dgm:t>
        <a:bodyPr/>
        <a:lstStyle/>
        <a:p>
          <a:pPr algn="l"/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Diversificarea activităților economice rurale (fermieri micro si mici: 50 la 50%)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E1A67C-CE6D-4CEA-96ED-7C305C32B022}" type="parTrans" cxnId="{490F60CB-B664-4AE1-81EA-3C7AA535C925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5F08C212-4DA4-4672-B0B0-5B636FE6CC97}" type="sibTrans" cxnId="{490F60CB-B664-4AE1-81EA-3C7AA535C925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A770ADE7-F5DA-4B36-8209-60110E705FB3}">
      <dgm:prSet phldrT="[Text]" custT="1"/>
      <dgm:spPr/>
      <dgm:t>
        <a:bodyPr/>
        <a:lstStyle/>
        <a:p>
          <a:pPr algn="l"/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Stimularea producerii pe teren protejat (fermieri micro și mici: 40 la 60%)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138FA-CCA2-4997-B984-D8AEB40D07E1}" type="parTrans" cxnId="{0B278C64-DB17-479E-ABFF-6395B8B17499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252A4FF9-2966-4402-A8A4-72EC3BE2A7B4}" type="sibTrans" cxnId="{0B278C64-DB17-479E-ABFF-6395B8B17499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54BFFF67-2D68-410E-A3B0-68B2B1475189}">
      <dgm:prSet phldrT="[Text]" custT="1"/>
      <dgm:spPr/>
      <dgm:t>
        <a:bodyPr/>
        <a:lstStyle/>
        <a:p>
          <a:pPr algn="l"/>
          <a:r>
            <a:rPr lang="ro-RO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Înființarea plantațiilor de arbuști fructiferi, aromatice, medicinale și condimentare ( fermieri micro și mici:40 la 60%)</a:t>
          </a:r>
          <a:endParaRPr lang="en-US" sz="1400" b="1" i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F4D0A-E5EF-442F-AB5E-3D565F4BDA57}" type="parTrans" cxnId="{26D24196-D050-4AED-AF8A-A9A4E77B235E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58A192F1-9AA5-4337-89B7-1559CBFE3482}" type="sibTrans" cxnId="{26D24196-D050-4AED-AF8A-A9A4E77B235E}">
      <dgm:prSet/>
      <dgm:spPr/>
      <dgm:t>
        <a:bodyPr/>
        <a:lstStyle/>
        <a:p>
          <a:endParaRPr lang="ro-RO">
            <a:solidFill>
              <a:schemeClr val="accent1">
                <a:lumMod val="50000"/>
              </a:schemeClr>
            </a:solidFill>
          </a:endParaRPr>
        </a:p>
      </dgm:t>
    </dgm:pt>
    <dgm:pt modelId="{D3004D4C-FF19-4697-BE67-309A1DC1C272}" type="pres">
      <dgm:prSet presAssocID="{2E648FC4-8EEF-4C75-9E72-9A220A39FC37}" presName="Name0" presStyleCnt="0">
        <dgm:presLayoutVars>
          <dgm:dir/>
          <dgm:resizeHandles val="exact"/>
        </dgm:presLayoutVars>
      </dgm:prSet>
      <dgm:spPr/>
    </dgm:pt>
    <dgm:pt modelId="{C5368C50-E59E-4D90-BDBC-00C5747171D6}" type="pres">
      <dgm:prSet presAssocID="{32540A26-EA81-44BB-9865-4A470E18FFD9}" presName="composite" presStyleCnt="0"/>
      <dgm:spPr/>
    </dgm:pt>
    <dgm:pt modelId="{2176B562-B890-4589-8D52-C575D1D7DDEB}" type="pres">
      <dgm:prSet presAssocID="{32540A26-EA81-44BB-9865-4A470E18FFD9}" presName="rect1" presStyleLbl="trAlignAcc1" presStyleIdx="0" presStyleCnt="7" custScaleX="110992" custLinFactNeighborX="-32622" custLinFactNeighborY="-4552">
        <dgm:presLayoutVars>
          <dgm:bulletEnabled val="1"/>
        </dgm:presLayoutVars>
      </dgm:prSet>
      <dgm:spPr/>
    </dgm:pt>
    <dgm:pt modelId="{88BD70C4-5B47-4E9C-A41F-A57574D987C5}" type="pres">
      <dgm:prSet presAssocID="{32540A26-EA81-44BB-9865-4A470E18FFD9}" presName="rect2" presStyleLbl="fgImgPlace1" presStyleIdx="0" presStyleCnt="7" custScaleX="91236" custLinFactNeighborX="-13825" custLinFactNeighborY="-12084"/>
      <dgm:spPr>
        <a:blipFill>
          <a:blip xmlns:r="http://schemas.openxmlformats.org/officeDocument/2006/relationships" r:embed="rId1"/>
          <a:srcRect/>
          <a:stretch>
            <a:fillRect l="-62000" r="-62000"/>
          </a:stretch>
        </a:blipFill>
      </dgm:spPr>
    </dgm:pt>
    <dgm:pt modelId="{E6B091E7-9A9A-4B78-9916-49DEB52D5EB4}" type="pres">
      <dgm:prSet presAssocID="{29C970D6-2F0A-4C2A-92AF-B05FFDB8CF65}" presName="sibTrans" presStyleCnt="0"/>
      <dgm:spPr/>
    </dgm:pt>
    <dgm:pt modelId="{29B0FFC3-4F25-4536-996B-3A351A095ABC}" type="pres">
      <dgm:prSet presAssocID="{593C35BA-AF8F-4CD1-A4BF-7C810A28CA19}" presName="composite" presStyleCnt="0"/>
      <dgm:spPr/>
    </dgm:pt>
    <dgm:pt modelId="{C40975EE-6287-402A-B26F-0318D7BFA893}" type="pres">
      <dgm:prSet presAssocID="{593C35BA-AF8F-4CD1-A4BF-7C810A28CA19}" presName="rect1" presStyleLbl="trAlignAcc1" presStyleIdx="1" presStyleCnt="7">
        <dgm:presLayoutVars>
          <dgm:bulletEnabled val="1"/>
        </dgm:presLayoutVars>
      </dgm:prSet>
      <dgm:spPr/>
    </dgm:pt>
    <dgm:pt modelId="{8838B01E-8097-4A8A-91B4-D8CB18664B8F}" type="pres">
      <dgm:prSet presAssocID="{593C35BA-AF8F-4CD1-A4BF-7C810A28CA19}" presName="rect2" presStyleLbl="fgImgPlace1" presStyleIdx="1" presStyleCnt="7"/>
      <dgm:spPr>
        <a:blipFill>
          <a:blip xmlns:r="http://schemas.openxmlformats.org/officeDocument/2006/relationships" r:embed="rId2"/>
          <a:srcRect/>
          <a:stretch>
            <a:fillRect l="-82000" r="-82000"/>
          </a:stretch>
        </a:blipFill>
      </dgm:spPr>
    </dgm:pt>
    <dgm:pt modelId="{5AC1D700-77B6-47AD-B5F5-60FF041CA593}" type="pres">
      <dgm:prSet presAssocID="{A5393654-A028-48E9-9F17-26DD1A571BCA}" presName="sibTrans" presStyleCnt="0"/>
      <dgm:spPr/>
    </dgm:pt>
    <dgm:pt modelId="{5BC02144-D17D-4B28-8307-347E145A623A}" type="pres">
      <dgm:prSet presAssocID="{54BFFF67-2D68-410E-A3B0-68B2B1475189}" presName="composite" presStyleCnt="0"/>
      <dgm:spPr/>
    </dgm:pt>
    <dgm:pt modelId="{9480C4E7-0B8D-4EB4-A3BE-2B39E30EE791}" type="pres">
      <dgm:prSet presAssocID="{54BFFF67-2D68-410E-A3B0-68B2B1475189}" presName="rect1" presStyleLbl="trAlignAcc1" presStyleIdx="2" presStyleCnt="7">
        <dgm:presLayoutVars>
          <dgm:bulletEnabled val="1"/>
        </dgm:presLayoutVars>
      </dgm:prSet>
      <dgm:spPr/>
    </dgm:pt>
    <dgm:pt modelId="{442C5AFD-F9D3-4B37-BCD0-58CC823901E9}" type="pres">
      <dgm:prSet presAssocID="{54BFFF67-2D68-410E-A3B0-68B2B1475189}" presName="rect2" presStyleLbl="fgImgPlace1" presStyleIdx="2" presStyleCnt="7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6DF2E5D2-3248-475F-B968-D142884D8DCC}" type="pres">
      <dgm:prSet presAssocID="{58A192F1-9AA5-4337-89B7-1559CBFE3482}" presName="sibTrans" presStyleCnt="0"/>
      <dgm:spPr/>
    </dgm:pt>
    <dgm:pt modelId="{492077C2-F0B1-44C9-835B-215137F626BA}" type="pres">
      <dgm:prSet presAssocID="{D9BB043A-808C-4C19-B10D-CCB808041B09}" presName="composite" presStyleCnt="0"/>
      <dgm:spPr/>
    </dgm:pt>
    <dgm:pt modelId="{C676FCE6-8561-40E7-BEC3-0273DF140E58}" type="pres">
      <dgm:prSet presAssocID="{D9BB043A-808C-4C19-B10D-CCB808041B09}" presName="rect1" presStyleLbl="trAlignAcc1" presStyleIdx="3" presStyleCnt="7" custLinFactNeighborX="-32228" custLinFactNeighborY="-10885">
        <dgm:presLayoutVars>
          <dgm:bulletEnabled val="1"/>
        </dgm:presLayoutVars>
      </dgm:prSet>
      <dgm:spPr/>
    </dgm:pt>
    <dgm:pt modelId="{6774CD8E-8189-4159-A2A2-BC08E4C1ADC7}" type="pres">
      <dgm:prSet presAssocID="{D9BB043A-808C-4C19-B10D-CCB808041B09}" presName="rect2" presStyleLbl="fgImgPlace1" presStyleIdx="3" presStyleCnt="7" custScaleX="86880" custLinFactX="-97882" custLinFactNeighborX="-100000" custLinFactNeighborY="-4349"/>
      <dgm:spPr>
        <a:blipFill>
          <a:blip xmlns:r="http://schemas.openxmlformats.org/officeDocument/2006/relationships" r:embed="rId4"/>
          <a:srcRect/>
          <a:stretch>
            <a:fillRect l="-80000" r="-80000"/>
          </a:stretch>
        </a:blipFill>
      </dgm:spPr>
    </dgm:pt>
    <dgm:pt modelId="{7E53F4FD-138B-471A-AB7F-EADA80846A2B}" type="pres">
      <dgm:prSet presAssocID="{5F08C212-4DA4-4672-B0B0-5B636FE6CC97}" presName="sibTrans" presStyleCnt="0"/>
      <dgm:spPr/>
    </dgm:pt>
    <dgm:pt modelId="{16690C3A-614C-40CC-BB81-9EC340A458E8}" type="pres">
      <dgm:prSet presAssocID="{A770ADE7-F5DA-4B36-8209-60110E705FB3}" presName="composite" presStyleCnt="0"/>
      <dgm:spPr/>
    </dgm:pt>
    <dgm:pt modelId="{4F8C01FC-FDE0-4BE3-B914-6257EBD1010E}" type="pres">
      <dgm:prSet presAssocID="{A770ADE7-F5DA-4B36-8209-60110E705FB3}" presName="rect1" presStyleLbl="trAlignAcc1" presStyleIdx="4" presStyleCnt="7">
        <dgm:presLayoutVars>
          <dgm:bulletEnabled val="1"/>
        </dgm:presLayoutVars>
      </dgm:prSet>
      <dgm:spPr/>
    </dgm:pt>
    <dgm:pt modelId="{90479F02-B219-49D9-8E15-0E638AD6EC6C}" type="pres">
      <dgm:prSet presAssocID="{A770ADE7-F5DA-4B36-8209-60110E705FB3}" presName="rect2" presStyleLbl="fgImgPlace1" presStyleIdx="4" presStyleCnt="7"/>
      <dgm:spPr>
        <a:blipFill>
          <a:blip xmlns:r="http://schemas.openxmlformats.org/officeDocument/2006/relationships" r:embed="rId5"/>
          <a:srcRect/>
          <a:stretch>
            <a:fillRect l="-50000" r="-50000"/>
          </a:stretch>
        </a:blipFill>
      </dgm:spPr>
    </dgm:pt>
    <dgm:pt modelId="{51E9A5F8-2333-4D80-B1C1-2DA74A94792E}" type="pres">
      <dgm:prSet presAssocID="{252A4FF9-2966-4402-A8A4-72EC3BE2A7B4}" presName="sibTrans" presStyleCnt="0"/>
      <dgm:spPr/>
    </dgm:pt>
    <dgm:pt modelId="{E6FBC4A5-53A7-4198-B87B-36029B28C1D1}" type="pres">
      <dgm:prSet presAssocID="{0FF01859-2CCB-4186-9CB8-8BA9F92D2445}" presName="composite" presStyleCnt="0"/>
      <dgm:spPr/>
    </dgm:pt>
    <dgm:pt modelId="{B39DE3F2-EC43-4327-9A8E-5C86768E4B83}" type="pres">
      <dgm:prSet presAssocID="{0FF01859-2CCB-4186-9CB8-8BA9F92D2445}" presName="rect1" presStyleLbl="trAlignAcc1" presStyleIdx="5" presStyleCnt="7" custScaleY="125969" custLinFactNeighborX="1580" custLinFactNeighborY="45152">
        <dgm:presLayoutVars>
          <dgm:bulletEnabled val="1"/>
        </dgm:presLayoutVars>
      </dgm:prSet>
      <dgm:spPr/>
    </dgm:pt>
    <dgm:pt modelId="{93A6C90E-FB4E-4843-B006-FADDF7C838B2}" type="pres">
      <dgm:prSet presAssocID="{0FF01859-2CCB-4186-9CB8-8BA9F92D2445}" presName="rect2" presStyleLbl="fgImgPlace1" presStyleIdx="5" presStyleCnt="7" custLinFactNeighborX="17228" custLinFactNeighborY="29793"/>
      <dgm:spPr>
        <a:blipFill>
          <a:blip xmlns:r="http://schemas.openxmlformats.org/officeDocument/2006/relationships" r:embed="rId6"/>
          <a:srcRect/>
          <a:stretch>
            <a:fillRect l="-63000" r="-63000"/>
          </a:stretch>
        </a:blipFill>
      </dgm:spPr>
    </dgm:pt>
    <dgm:pt modelId="{F61E64BB-7257-4A37-A12E-75E06E56A721}" type="pres">
      <dgm:prSet presAssocID="{54C9E01F-7C5D-4335-BE64-BF8C38A4AACC}" presName="sibTrans" presStyleCnt="0"/>
      <dgm:spPr/>
    </dgm:pt>
    <dgm:pt modelId="{3ED51B21-247A-496B-809F-191EEE4D121A}" type="pres">
      <dgm:prSet presAssocID="{9FEE68AA-5DE2-4071-95F1-EC4102675A46}" presName="composite" presStyleCnt="0"/>
      <dgm:spPr/>
    </dgm:pt>
    <dgm:pt modelId="{4C55FEDC-8F93-4696-85C8-7B75B933F7A8}" type="pres">
      <dgm:prSet presAssocID="{9FEE68AA-5DE2-4071-95F1-EC4102675A46}" presName="rect1" presStyleLbl="trAlignAcc1" presStyleIdx="6" presStyleCnt="7">
        <dgm:presLayoutVars>
          <dgm:bulletEnabled val="1"/>
        </dgm:presLayoutVars>
      </dgm:prSet>
      <dgm:spPr/>
    </dgm:pt>
    <dgm:pt modelId="{7A87DBCD-9D79-4E3D-8DD8-56D26DDE94FF}" type="pres">
      <dgm:prSet presAssocID="{9FEE68AA-5DE2-4071-95F1-EC4102675A46}" presName="rect2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CF9F70E-2F58-4DF8-934D-90374013D418}" type="presOf" srcId="{32540A26-EA81-44BB-9865-4A470E18FFD9}" destId="{2176B562-B890-4589-8D52-C575D1D7DDEB}" srcOrd="0" destOrd="0" presId="urn:microsoft.com/office/officeart/2008/layout/PictureStrips"/>
    <dgm:cxn modelId="{BFB9181B-D13A-413E-8498-938D94B0B35F}" srcId="{2E648FC4-8EEF-4C75-9E72-9A220A39FC37}" destId="{0FF01859-2CCB-4186-9CB8-8BA9F92D2445}" srcOrd="5" destOrd="0" parTransId="{79EBC189-11DA-47F0-8FB3-EAE5E6F897D0}" sibTransId="{54C9E01F-7C5D-4335-BE64-BF8C38A4AACC}"/>
    <dgm:cxn modelId="{04A1A31C-4DCE-4D34-B3A5-C88EE7EDD652}" type="presOf" srcId="{2E648FC4-8EEF-4C75-9E72-9A220A39FC37}" destId="{D3004D4C-FF19-4697-BE67-309A1DC1C272}" srcOrd="0" destOrd="0" presId="urn:microsoft.com/office/officeart/2008/layout/PictureStrips"/>
    <dgm:cxn modelId="{62974C29-49ED-4FD2-BE25-A609323D0415}" type="presOf" srcId="{54BFFF67-2D68-410E-A3B0-68B2B1475189}" destId="{9480C4E7-0B8D-4EB4-A3BE-2B39E30EE791}" srcOrd="0" destOrd="0" presId="urn:microsoft.com/office/officeart/2008/layout/PictureStrips"/>
    <dgm:cxn modelId="{E9026943-2C46-4E69-B712-8BE737594BE7}" srcId="{2E648FC4-8EEF-4C75-9E72-9A220A39FC37}" destId="{9FEE68AA-5DE2-4071-95F1-EC4102675A46}" srcOrd="6" destOrd="0" parTransId="{460668BC-C0E7-466C-86F2-7AACD4C94452}" sibTransId="{871D674C-5F5B-4580-983C-90FC2089048B}"/>
    <dgm:cxn modelId="{0B278C64-DB17-479E-ABFF-6395B8B17499}" srcId="{2E648FC4-8EEF-4C75-9E72-9A220A39FC37}" destId="{A770ADE7-F5DA-4B36-8209-60110E705FB3}" srcOrd="4" destOrd="0" parTransId="{248138FA-CCA2-4997-B984-D8AEB40D07E1}" sibTransId="{252A4FF9-2966-4402-A8A4-72EC3BE2A7B4}"/>
    <dgm:cxn modelId="{5836D686-9795-4218-A5FB-4B5C754D75B3}" type="presOf" srcId="{9FEE68AA-5DE2-4071-95F1-EC4102675A46}" destId="{4C55FEDC-8F93-4696-85C8-7B75B933F7A8}" srcOrd="0" destOrd="0" presId="urn:microsoft.com/office/officeart/2008/layout/PictureStrips"/>
    <dgm:cxn modelId="{FEB8088D-8B1E-439D-9ED2-4BE83C1A7251}" type="presOf" srcId="{D9BB043A-808C-4C19-B10D-CCB808041B09}" destId="{C676FCE6-8561-40E7-BEC3-0273DF140E58}" srcOrd="0" destOrd="0" presId="urn:microsoft.com/office/officeart/2008/layout/PictureStrips"/>
    <dgm:cxn modelId="{26D24196-D050-4AED-AF8A-A9A4E77B235E}" srcId="{2E648FC4-8EEF-4C75-9E72-9A220A39FC37}" destId="{54BFFF67-2D68-410E-A3B0-68B2B1475189}" srcOrd="2" destOrd="0" parTransId="{5BBF4D0A-E5EF-442F-AB5E-3D565F4BDA57}" sibTransId="{58A192F1-9AA5-4337-89B7-1559CBFE3482}"/>
    <dgm:cxn modelId="{8730A996-F493-458A-B04C-3A2AE0DBCF82}" srcId="{2E648FC4-8EEF-4C75-9E72-9A220A39FC37}" destId="{32540A26-EA81-44BB-9865-4A470E18FFD9}" srcOrd="0" destOrd="0" parTransId="{D4550280-1FD9-48BF-A11A-8BD1D9883780}" sibTransId="{29C970D6-2F0A-4C2A-92AF-B05FFDB8CF65}"/>
    <dgm:cxn modelId="{D3D1D79F-E395-4878-92B7-C802972E80E2}" type="presOf" srcId="{0FF01859-2CCB-4186-9CB8-8BA9F92D2445}" destId="{B39DE3F2-EC43-4327-9A8E-5C86768E4B83}" srcOrd="0" destOrd="0" presId="urn:microsoft.com/office/officeart/2008/layout/PictureStrips"/>
    <dgm:cxn modelId="{490F60CB-B664-4AE1-81EA-3C7AA535C925}" srcId="{2E648FC4-8EEF-4C75-9E72-9A220A39FC37}" destId="{D9BB043A-808C-4C19-B10D-CCB808041B09}" srcOrd="3" destOrd="0" parTransId="{F4E1A67C-CE6D-4CEA-96ED-7C305C32B022}" sibTransId="{5F08C212-4DA4-4672-B0B0-5B636FE6CC97}"/>
    <dgm:cxn modelId="{729E3EE2-4D04-4B3E-AFE9-8236DD8AAE3F}" srcId="{2E648FC4-8EEF-4C75-9E72-9A220A39FC37}" destId="{593C35BA-AF8F-4CD1-A4BF-7C810A28CA19}" srcOrd="1" destOrd="0" parTransId="{F70BB44E-49A5-4DB1-AA93-BDB0D499E6E4}" sibTransId="{A5393654-A028-48E9-9F17-26DD1A571BCA}"/>
    <dgm:cxn modelId="{572851EF-8A4E-4AAE-B92D-9E7A3FABF56D}" type="presOf" srcId="{A770ADE7-F5DA-4B36-8209-60110E705FB3}" destId="{4F8C01FC-FDE0-4BE3-B914-6257EBD1010E}" srcOrd="0" destOrd="0" presId="urn:microsoft.com/office/officeart/2008/layout/PictureStrips"/>
    <dgm:cxn modelId="{08DFD7F8-A46B-4229-844B-B7A26CEB0CDB}" type="presOf" srcId="{593C35BA-AF8F-4CD1-A4BF-7C810A28CA19}" destId="{C40975EE-6287-402A-B26F-0318D7BFA893}" srcOrd="0" destOrd="0" presId="urn:microsoft.com/office/officeart/2008/layout/PictureStrips"/>
    <dgm:cxn modelId="{F438AA93-06E2-46E4-B7FE-B146882E232E}" type="presParOf" srcId="{D3004D4C-FF19-4697-BE67-309A1DC1C272}" destId="{C5368C50-E59E-4D90-BDBC-00C5747171D6}" srcOrd="0" destOrd="0" presId="urn:microsoft.com/office/officeart/2008/layout/PictureStrips"/>
    <dgm:cxn modelId="{49D5A442-EB34-4C40-A66F-34599E7B439F}" type="presParOf" srcId="{C5368C50-E59E-4D90-BDBC-00C5747171D6}" destId="{2176B562-B890-4589-8D52-C575D1D7DDEB}" srcOrd="0" destOrd="0" presId="urn:microsoft.com/office/officeart/2008/layout/PictureStrips"/>
    <dgm:cxn modelId="{8498C038-0ACD-4788-8F8B-0E099B493B20}" type="presParOf" srcId="{C5368C50-E59E-4D90-BDBC-00C5747171D6}" destId="{88BD70C4-5B47-4E9C-A41F-A57574D987C5}" srcOrd="1" destOrd="0" presId="urn:microsoft.com/office/officeart/2008/layout/PictureStrips"/>
    <dgm:cxn modelId="{5E80D9EB-C7E3-4EF3-8446-B632004F6D82}" type="presParOf" srcId="{D3004D4C-FF19-4697-BE67-309A1DC1C272}" destId="{E6B091E7-9A9A-4B78-9916-49DEB52D5EB4}" srcOrd="1" destOrd="0" presId="urn:microsoft.com/office/officeart/2008/layout/PictureStrips"/>
    <dgm:cxn modelId="{A8A88F7D-7ECB-4E80-8FD5-D63708B505BB}" type="presParOf" srcId="{D3004D4C-FF19-4697-BE67-309A1DC1C272}" destId="{29B0FFC3-4F25-4536-996B-3A351A095ABC}" srcOrd="2" destOrd="0" presId="urn:microsoft.com/office/officeart/2008/layout/PictureStrips"/>
    <dgm:cxn modelId="{E2163516-8D31-43C0-972A-150B2F522E91}" type="presParOf" srcId="{29B0FFC3-4F25-4536-996B-3A351A095ABC}" destId="{C40975EE-6287-402A-B26F-0318D7BFA893}" srcOrd="0" destOrd="0" presId="urn:microsoft.com/office/officeart/2008/layout/PictureStrips"/>
    <dgm:cxn modelId="{6040B25E-9684-4510-995E-FDEA3F4546ED}" type="presParOf" srcId="{29B0FFC3-4F25-4536-996B-3A351A095ABC}" destId="{8838B01E-8097-4A8A-91B4-D8CB18664B8F}" srcOrd="1" destOrd="0" presId="urn:microsoft.com/office/officeart/2008/layout/PictureStrips"/>
    <dgm:cxn modelId="{87207B4A-67BA-4B25-8213-285ABD6C9E89}" type="presParOf" srcId="{D3004D4C-FF19-4697-BE67-309A1DC1C272}" destId="{5AC1D700-77B6-47AD-B5F5-60FF041CA593}" srcOrd="3" destOrd="0" presId="urn:microsoft.com/office/officeart/2008/layout/PictureStrips"/>
    <dgm:cxn modelId="{253DB939-40C0-4E2C-9880-84B85CEC59E8}" type="presParOf" srcId="{D3004D4C-FF19-4697-BE67-309A1DC1C272}" destId="{5BC02144-D17D-4B28-8307-347E145A623A}" srcOrd="4" destOrd="0" presId="urn:microsoft.com/office/officeart/2008/layout/PictureStrips"/>
    <dgm:cxn modelId="{BF9CC9EB-025D-4A37-8C1F-A7FF916B0BE9}" type="presParOf" srcId="{5BC02144-D17D-4B28-8307-347E145A623A}" destId="{9480C4E7-0B8D-4EB4-A3BE-2B39E30EE791}" srcOrd="0" destOrd="0" presId="urn:microsoft.com/office/officeart/2008/layout/PictureStrips"/>
    <dgm:cxn modelId="{37CA59DD-1105-49E2-8010-81E4E43B0329}" type="presParOf" srcId="{5BC02144-D17D-4B28-8307-347E145A623A}" destId="{442C5AFD-F9D3-4B37-BCD0-58CC823901E9}" srcOrd="1" destOrd="0" presId="urn:microsoft.com/office/officeart/2008/layout/PictureStrips"/>
    <dgm:cxn modelId="{161C8C9F-8B40-4B30-93E9-23956575CE2C}" type="presParOf" srcId="{D3004D4C-FF19-4697-BE67-309A1DC1C272}" destId="{6DF2E5D2-3248-475F-B968-D142884D8DCC}" srcOrd="5" destOrd="0" presId="urn:microsoft.com/office/officeart/2008/layout/PictureStrips"/>
    <dgm:cxn modelId="{0C85EC84-D1D3-4E09-8ED3-3E9CCF7A0E74}" type="presParOf" srcId="{D3004D4C-FF19-4697-BE67-309A1DC1C272}" destId="{492077C2-F0B1-44C9-835B-215137F626BA}" srcOrd="6" destOrd="0" presId="urn:microsoft.com/office/officeart/2008/layout/PictureStrips"/>
    <dgm:cxn modelId="{9E92E739-906B-4697-9FB7-C26CBF0C15A2}" type="presParOf" srcId="{492077C2-F0B1-44C9-835B-215137F626BA}" destId="{C676FCE6-8561-40E7-BEC3-0273DF140E58}" srcOrd="0" destOrd="0" presId="urn:microsoft.com/office/officeart/2008/layout/PictureStrips"/>
    <dgm:cxn modelId="{48400B83-618E-42EF-A9F0-BD7CFD5C2EAA}" type="presParOf" srcId="{492077C2-F0B1-44C9-835B-215137F626BA}" destId="{6774CD8E-8189-4159-A2A2-BC08E4C1ADC7}" srcOrd="1" destOrd="0" presId="urn:microsoft.com/office/officeart/2008/layout/PictureStrips"/>
    <dgm:cxn modelId="{AA58B5A2-FD31-40FB-BB6A-EABC0763612E}" type="presParOf" srcId="{D3004D4C-FF19-4697-BE67-309A1DC1C272}" destId="{7E53F4FD-138B-471A-AB7F-EADA80846A2B}" srcOrd="7" destOrd="0" presId="urn:microsoft.com/office/officeart/2008/layout/PictureStrips"/>
    <dgm:cxn modelId="{30FD1FFB-2DE5-425B-A022-3EFE7C7ED85B}" type="presParOf" srcId="{D3004D4C-FF19-4697-BE67-309A1DC1C272}" destId="{16690C3A-614C-40CC-BB81-9EC340A458E8}" srcOrd="8" destOrd="0" presId="urn:microsoft.com/office/officeart/2008/layout/PictureStrips"/>
    <dgm:cxn modelId="{92CD8620-B63E-41DE-870C-713AC0082A1E}" type="presParOf" srcId="{16690C3A-614C-40CC-BB81-9EC340A458E8}" destId="{4F8C01FC-FDE0-4BE3-B914-6257EBD1010E}" srcOrd="0" destOrd="0" presId="urn:microsoft.com/office/officeart/2008/layout/PictureStrips"/>
    <dgm:cxn modelId="{3B331CDF-4D73-49CB-880B-983AE0F86770}" type="presParOf" srcId="{16690C3A-614C-40CC-BB81-9EC340A458E8}" destId="{90479F02-B219-49D9-8E15-0E638AD6EC6C}" srcOrd="1" destOrd="0" presId="urn:microsoft.com/office/officeart/2008/layout/PictureStrips"/>
    <dgm:cxn modelId="{22CB19E6-1E4B-400A-B81C-0FF56EA2D2AB}" type="presParOf" srcId="{D3004D4C-FF19-4697-BE67-309A1DC1C272}" destId="{51E9A5F8-2333-4D80-B1C1-2DA74A94792E}" srcOrd="9" destOrd="0" presId="urn:microsoft.com/office/officeart/2008/layout/PictureStrips"/>
    <dgm:cxn modelId="{5A36970D-2945-44B8-A371-679FF2738024}" type="presParOf" srcId="{D3004D4C-FF19-4697-BE67-309A1DC1C272}" destId="{E6FBC4A5-53A7-4198-B87B-36029B28C1D1}" srcOrd="10" destOrd="0" presId="urn:microsoft.com/office/officeart/2008/layout/PictureStrips"/>
    <dgm:cxn modelId="{60023E03-7A48-499F-9ECD-4B409A4740DB}" type="presParOf" srcId="{E6FBC4A5-53A7-4198-B87B-36029B28C1D1}" destId="{B39DE3F2-EC43-4327-9A8E-5C86768E4B83}" srcOrd="0" destOrd="0" presId="urn:microsoft.com/office/officeart/2008/layout/PictureStrips"/>
    <dgm:cxn modelId="{F30CE897-0F74-4922-9E6D-23DCB38F942C}" type="presParOf" srcId="{E6FBC4A5-53A7-4198-B87B-36029B28C1D1}" destId="{93A6C90E-FB4E-4843-B006-FADDF7C838B2}" srcOrd="1" destOrd="0" presId="urn:microsoft.com/office/officeart/2008/layout/PictureStrips"/>
    <dgm:cxn modelId="{55A08BBE-CAFA-4888-B15A-8F31ECFF608A}" type="presParOf" srcId="{D3004D4C-FF19-4697-BE67-309A1DC1C272}" destId="{F61E64BB-7257-4A37-A12E-75E06E56A721}" srcOrd="11" destOrd="0" presId="urn:microsoft.com/office/officeart/2008/layout/PictureStrips"/>
    <dgm:cxn modelId="{C60648F4-2326-4DB5-B477-8731925091AE}" type="presParOf" srcId="{D3004D4C-FF19-4697-BE67-309A1DC1C272}" destId="{3ED51B21-247A-496B-809F-191EEE4D121A}" srcOrd="12" destOrd="0" presId="urn:microsoft.com/office/officeart/2008/layout/PictureStrips"/>
    <dgm:cxn modelId="{1C62CEDA-5FD8-43C8-9B63-D9BA11BF30DD}" type="presParOf" srcId="{3ED51B21-247A-496B-809F-191EEE4D121A}" destId="{4C55FEDC-8F93-4696-85C8-7B75B933F7A8}" srcOrd="0" destOrd="0" presId="urn:microsoft.com/office/officeart/2008/layout/PictureStrips"/>
    <dgm:cxn modelId="{5AEF3E40-5362-4701-B757-C0416CC5D532}" type="presParOf" srcId="{3ED51B21-247A-496B-809F-191EEE4D121A}" destId="{7A87DBCD-9D79-4E3D-8DD8-56D26DDE94F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397871D-C6DA-4712-9679-C8EA75434F8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9CB09D-B9D7-47A0-A5F2-16579301A6AD}">
      <dgm:prSet custT="1"/>
      <dgm:spPr/>
      <dgm:t>
        <a:bodyPr/>
        <a:lstStyle/>
        <a:p>
          <a:pPr rtl="0"/>
          <a:endParaRPr lang="ro-RO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Font typeface="Arial"/>
            <a:buChar char="•"/>
          </a:pPr>
          <a:r>
            <a:rPr lang="ro-RO" sz="16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Deține un proiect investițional viabil, </a:t>
          </a:r>
          <a:r>
            <a:rPr lang="ro-RO" sz="1600" b="0" i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un proiect tehnic și, după caz, un deviz de cheltuieli;</a:t>
          </a:r>
          <a:endParaRPr lang="ru-RU" sz="1600" b="0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33F733E-3DF9-4FD5-AA04-E047CB32F3A0}" type="parTrans" cxnId="{19C78C24-016E-43C6-8EF2-6BAF7D2F08BF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51D4A-300C-47EF-A2F5-F246D05DFEA3}" type="sibTrans" cxnId="{19C78C24-016E-43C6-8EF2-6BAF7D2F08BF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0F901C-F219-4009-AFB4-C7031D9188DD}">
      <dgm:prSet custT="1"/>
      <dgm:spPr/>
      <dgm:t>
        <a:bodyPr/>
        <a:lstStyle/>
        <a:p>
          <a:pPr rtl="0"/>
          <a:r>
            <a:rPr lang="ro-RO" sz="16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Proiectul investițional urmează să fie implementat în mediul rural;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1C58B-ABE2-4091-BFB4-83D3CA18B861}" type="parTrans" cxnId="{0CB85977-2462-485D-AF53-1093E1D7CCD8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25EFF-33C5-48A8-8AE9-E358785EDC7C}" type="sibTrans" cxnId="{0CB85977-2462-485D-AF53-1093E1D7CCD8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81A3E4-003D-46DA-A5BB-E8AAE834C853}">
      <dgm:prSet custT="1"/>
      <dgm:spPr/>
      <dgm:t>
        <a:bodyPr/>
        <a:lstStyle/>
        <a:p>
          <a:pPr rtl="0"/>
          <a:r>
            <a:rPr lang="ro-RO" sz="1600" b="0" i="1">
              <a:latin typeface="Times New Roman" panose="02020603050405020304" pitchFamily="18" charset="0"/>
              <a:cs typeface="Times New Roman" panose="02020603050405020304" pitchFamily="18" charset="0"/>
            </a:rPr>
            <a:t>Perioada de implementare a proiectului investițional este de până la 24 de luni</a:t>
          </a:r>
          <a:r>
            <a:rPr lang="ro-MD" sz="1600" i="1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22763-3AB4-41BF-8358-ABE7C66BB09D}" type="parTrans" cxnId="{314B4276-51D8-4F7A-BDD1-0A2D2BFE684F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016994-1CA6-44B2-B6CF-26E2A95B1B56}" type="sibTrans" cxnId="{314B4276-51D8-4F7A-BDD1-0A2D2BFE684F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2D014-018F-459D-9FEA-DBB534B095BE}">
      <dgm:prSet custT="1"/>
      <dgm:spPr/>
      <dgm:t>
        <a:bodyPr/>
        <a:lstStyle/>
        <a:p>
          <a:pPr rtl="0"/>
          <a:r>
            <a:rPr lang="ro-RO" sz="1600" b="0" i="1">
              <a:latin typeface="Times New Roman" panose="02020603050405020304" pitchFamily="18" charset="0"/>
              <a:cs typeface="Times New Roman" panose="02020603050405020304" pitchFamily="18" charset="0"/>
            </a:rPr>
            <a:t>Este deţinătorul legal al bunurilor imobile și/sau al părților componente ale acestora în care urmează să se efectueze investiţia</a:t>
          </a:r>
          <a:r>
            <a:rPr lang="ro-MD" sz="1600" i="1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B4C6D-90B7-4D7E-9A62-CE7FB8ED178A}" type="parTrans" cxnId="{0EB514AD-6802-4EF2-B3EB-825604E815EE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EF690-847C-49EB-A98D-93B6F646338D}" type="sibTrans" cxnId="{0EB514AD-6802-4EF2-B3EB-825604E815EE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9EB736-B126-4B54-88D9-A0A65A48693F}">
      <dgm:prSet custT="1"/>
      <dgm:spPr/>
      <dgm:t>
        <a:bodyPr/>
        <a:lstStyle/>
        <a:p>
          <a:pPr rtl="0"/>
          <a:r>
            <a:rPr lang="ro-RO" sz="1600" b="0" i="1">
              <a:latin typeface="Times New Roman" panose="02020603050405020304" pitchFamily="18" charset="0"/>
              <a:cs typeface="Times New Roman" panose="02020603050405020304" pitchFamily="18" charset="0"/>
            </a:rPr>
            <a:t>Contribuţia sa financiară reprezintă cel puţin 10% din valoarea proiectului,</a:t>
          </a:r>
          <a:r>
            <a:rPr lang="en-US" sz="1600" b="0" i="1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1">
              <a:latin typeface="Times New Roman" panose="02020603050405020304" pitchFamily="18" charset="0"/>
              <a:cs typeface="Times New Roman" panose="02020603050405020304" pitchFamily="18" charset="0"/>
            </a:rPr>
            <a:t>în dependență de măsură și subiectul subvenționării);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21D61-5B8C-49CA-B616-967ECA8DE9C6}" type="parTrans" cxnId="{2C71D561-79BE-4A24-90D0-9C964216AD81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D4A943-3603-4970-97A6-3572E9B696D3}" type="sibTrans" cxnId="{2C71D561-79BE-4A24-90D0-9C964216AD81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1A03DD-8434-4C12-BC1C-1FF660C59489}">
      <dgm:prSet custT="1"/>
      <dgm:spPr/>
      <dgm:t>
        <a:bodyPr/>
        <a:lstStyle/>
        <a:p>
          <a:r>
            <a:rPr lang="ro-RO" sz="1600" b="0" i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Solicitantul deține competențe în domeniu, (după caz);</a:t>
          </a:r>
          <a:endParaRPr lang="ru-RU" sz="1600" b="0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8AB70F8-0527-440E-8DA2-139BD85D24B1}" type="parTrans" cxnId="{844CE0E8-715E-4A14-A16B-93B1CA3E0E39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C83DCF-5A9B-4B4A-9335-42931123689F}" type="sibTrans" cxnId="{844CE0E8-715E-4A14-A16B-93B1CA3E0E39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C3030A-0B3D-4034-8031-28FD8DDD994E}">
      <dgm:prSet custT="1"/>
      <dgm:spPr/>
      <dgm:t>
        <a:bodyPr/>
        <a:lstStyle/>
        <a:p>
          <a:r>
            <a:rPr lang="ro-RO" sz="1600" b="0" i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Solicitantul deține actele permisive necesare pentru efectuarea investiției (după caz);</a:t>
          </a:r>
          <a:endParaRPr lang="ru-RU" sz="1600" b="0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A904A7E-8B5A-4107-B811-199BDD6D5AD9}" type="parTrans" cxnId="{110B1078-0B28-46F3-B0C4-0B246DCE2388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81DD5-80C1-44CB-9954-598DE117E3A1}" type="sibTrans" cxnId="{110B1078-0B28-46F3-B0C4-0B246DCE2388}">
      <dgm:prSet/>
      <dgm:spPr/>
      <dgm:t>
        <a:bodyPr/>
        <a:lstStyle/>
        <a:p>
          <a:endParaRPr lang="ru-RU" sz="1600" i="1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9A7798-D4A6-4C15-AE16-62797DB466A0}" type="pres">
      <dgm:prSet presAssocID="{4397871D-C6DA-4712-9679-C8EA75434F89}" presName="linear" presStyleCnt="0">
        <dgm:presLayoutVars>
          <dgm:animLvl val="lvl"/>
          <dgm:resizeHandles val="exact"/>
        </dgm:presLayoutVars>
      </dgm:prSet>
      <dgm:spPr/>
    </dgm:pt>
    <dgm:pt modelId="{90F14C3B-B5FE-4B29-B99F-334A71AF30F8}" type="pres">
      <dgm:prSet presAssocID="{F59CB09D-B9D7-47A0-A5F2-16579301A6AD}" presName="parentText" presStyleLbl="node1" presStyleIdx="0" presStyleCnt="7" custLinFactY="-57349" custLinFactNeighborX="-1784" custLinFactNeighborY="-100000">
        <dgm:presLayoutVars>
          <dgm:chMax val="0"/>
          <dgm:bulletEnabled val="1"/>
        </dgm:presLayoutVars>
      </dgm:prSet>
      <dgm:spPr/>
    </dgm:pt>
    <dgm:pt modelId="{803D6B2B-8DFE-4D2F-A756-AF1ADE0BACE2}" type="pres">
      <dgm:prSet presAssocID="{2E051D4A-300C-47EF-A2F5-F246D05DFEA3}" presName="spacer" presStyleCnt="0"/>
      <dgm:spPr/>
    </dgm:pt>
    <dgm:pt modelId="{B2FCBB24-7A88-4B8D-A68C-D67ED7AA6C30}" type="pres">
      <dgm:prSet presAssocID="{750F901C-F219-4009-AFB4-C7031D9188D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770C50F-2679-4D7F-8D11-4DCDBBFDD4CF}" type="pres">
      <dgm:prSet presAssocID="{1DF25EFF-33C5-48A8-8AE9-E358785EDC7C}" presName="spacer" presStyleCnt="0"/>
      <dgm:spPr/>
    </dgm:pt>
    <dgm:pt modelId="{104A1E7B-C40A-4770-947A-9E85718D1B62}" type="pres">
      <dgm:prSet presAssocID="{FD81A3E4-003D-46DA-A5BB-E8AAE834C85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538301D-5867-4475-9B90-5DBA80722D20}" type="pres">
      <dgm:prSet presAssocID="{4F016994-1CA6-44B2-B6CF-26E2A95B1B56}" presName="spacer" presStyleCnt="0"/>
      <dgm:spPr/>
    </dgm:pt>
    <dgm:pt modelId="{CCC11E55-7857-4614-A1DA-7E5E0CAB02F7}" type="pres">
      <dgm:prSet presAssocID="{84D2D014-018F-459D-9FEA-DBB534B095B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67A0B32-0590-47A5-A4AF-6A4378587BE3}" type="pres">
      <dgm:prSet presAssocID="{9DBEF690-847C-49EB-A98D-93B6F646338D}" presName="spacer" presStyleCnt="0"/>
      <dgm:spPr/>
    </dgm:pt>
    <dgm:pt modelId="{BAC45512-83C0-4FDC-A91A-71A5A0EC7C83}" type="pres">
      <dgm:prSet presAssocID="{709EB736-B126-4B54-88D9-A0A65A48693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CF73C34-1EA8-49D8-94E8-63DEEFEA4B1E}" type="pres">
      <dgm:prSet presAssocID="{D4D4A943-3603-4970-97A6-3572E9B696D3}" presName="spacer" presStyleCnt="0"/>
      <dgm:spPr/>
    </dgm:pt>
    <dgm:pt modelId="{AA25406E-B452-465A-B064-A5C5446638DA}" type="pres">
      <dgm:prSet presAssocID="{051A03DD-8434-4C12-BC1C-1FF660C5948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88A6BC4-40E1-4539-8F8E-BF6825B348C2}" type="pres">
      <dgm:prSet presAssocID="{F0C83DCF-5A9B-4B4A-9335-42931123689F}" presName="spacer" presStyleCnt="0"/>
      <dgm:spPr/>
    </dgm:pt>
    <dgm:pt modelId="{F4CBE6F8-F8E8-41E0-BA44-FE4D81C518B2}" type="pres">
      <dgm:prSet presAssocID="{76C3030A-0B3D-4034-8031-28FD8DDD994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F16FB01-E355-49F4-89EA-6C18BCDB4A85}" type="presOf" srcId="{F59CB09D-B9D7-47A0-A5F2-16579301A6AD}" destId="{90F14C3B-B5FE-4B29-B99F-334A71AF30F8}" srcOrd="0" destOrd="0" presId="urn:microsoft.com/office/officeart/2005/8/layout/vList2"/>
    <dgm:cxn modelId="{19C78C24-016E-43C6-8EF2-6BAF7D2F08BF}" srcId="{4397871D-C6DA-4712-9679-C8EA75434F89}" destId="{F59CB09D-B9D7-47A0-A5F2-16579301A6AD}" srcOrd="0" destOrd="0" parTransId="{933F733E-3DF9-4FD5-AA04-E047CB32F3A0}" sibTransId="{2E051D4A-300C-47EF-A2F5-F246D05DFEA3}"/>
    <dgm:cxn modelId="{2C71D561-79BE-4A24-90D0-9C964216AD81}" srcId="{4397871D-C6DA-4712-9679-C8EA75434F89}" destId="{709EB736-B126-4B54-88D9-A0A65A48693F}" srcOrd="4" destOrd="0" parTransId="{6C121D61-5B8C-49CA-B616-967ECA8DE9C6}" sibTransId="{D4D4A943-3603-4970-97A6-3572E9B696D3}"/>
    <dgm:cxn modelId="{314B4276-51D8-4F7A-BDD1-0A2D2BFE684F}" srcId="{4397871D-C6DA-4712-9679-C8EA75434F89}" destId="{FD81A3E4-003D-46DA-A5BB-E8AAE834C853}" srcOrd="2" destOrd="0" parTransId="{5EE22763-3AB4-41BF-8358-ABE7C66BB09D}" sibTransId="{4F016994-1CA6-44B2-B6CF-26E2A95B1B56}"/>
    <dgm:cxn modelId="{0CB85977-2462-485D-AF53-1093E1D7CCD8}" srcId="{4397871D-C6DA-4712-9679-C8EA75434F89}" destId="{750F901C-F219-4009-AFB4-C7031D9188DD}" srcOrd="1" destOrd="0" parTransId="{7381C58B-ABE2-4091-BFB4-83D3CA18B861}" sibTransId="{1DF25EFF-33C5-48A8-8AE9-E358785EDC7C}"/>
    <dgm:cxn modelId="{110B1078-0B28-46F3-B0C4-0B246DCE2388}" srcId="{4397871D-C6DA-4712-9679-C8EA75434F89}" destId="{76C3030A-0B3D-4034-8031-28FD8DDD994E}" srcOrd="6" destOrd="0" parTransId="{9A904A7E-8B5A-4107-B811-199BDD6D5AD9}" sibTransId="{6F981DD5-80C1-44CB-9954-598DE117E3A1}"/>
    <dgm:cxn modelId="{FD37C094-0394-44C9-9B56-28E5F9355043}" type="presOf" srcId="{051A03DD-8434-4C12-BC1C-1FF660C59489}" destId="{AA25406E-B452-465A-B064-A5C5446638DA}" srcOrd="0" destOrd="0" presId="urn:microsoft.com/office/officeart/2005/8/layout/vList2"/>
    <dgm:cxn modelId="{38D66A95-745C-4FDF-BA25-02615ACE8627}" type="presOf" srcId="{84D2D014-018F-459D-9FEA-DBB534B095BE}" destId="{CCC11E55-7857-4614-A1DA-7E5E0CAB02F7}" srcOrd="0" destOrd="0" presId="urn:microsoft.com/office/officeart/2005/8/layout/vList2"/>
    <dgm:cxn modelId="{0EB514AD-6802-4EF2-B3EB-825604E815EE}" srcId="{4397871D-C6DA-4712-9679-C8EA75434F89}" destId="{84D2D014-018F-459D-9FEA-DBB534B095BE}" srcOrd="3" destOrd="0" parTransId="{4C0B4C6D-90B7-4D7E-9A62-CE7FB8ED178A}" sibTransId="{9DBEF690-847C-49EB-A98D-93B6F646338D}"/>
    <dgm:cxn modelId="{5CD357B3-B6CE-41CE-84A8-B451E559E677}" type="presOf" srcId="{750F901C-F219-4009-AFB4-C7031D9188DD}" destId="{B2FCBB24-7A88-4B8D-A68C-D67ED7AA6C30}" srcOrd="0" destOrd="0" presId="urn:microsoft.com/office/officeart/2005/8/layout/vList2"/>
    <dgm:cxn modelId="{AE2FC9C4-AA56-44AE-A763-DEB699D2EAF3}" type="presOf" srcId="{FD81A3E4-003D-46DA-A5BB-E8AAE834C853}" destId="{104A1E7B-C40A-4770-947A-9E85718D1B62}" srcOrd="0" destOrd="0" presId="urn:microsoft.com/office/officeart/2005/8/layout/vList2"/>
    <dgm:cxn modelId="{FCD9C7C6-E6B9-4BDC-B9DE-9B3DBFFCD7BB}" type="presOf" srcId="{76C3030A-0B3D-4034-8031-28FD8DDD994E}" destId="{F4CBE6F8-F8E8-41E0-BA44-FE4D81C518B2}" srcOrd="0" destOrd="0" presId="urn:microsoft.com/office/officeart/2005/8/layout/vList2"/>
    <dgm:cxn modelId="{844CE0E8-715E-4A14-A16B-93B1CA3E0E39}" srcId="{4397871D-C6DA-4712-9679-C8EA75434F89}" destId="{051A03DD-8434-4C12-BC1C-1FF660C59489}" srcOrd="5" destOrd="0" parTransId="{B8AB70F8-0527-440E-8DA2-139BD85D24B1}" sibTransId="{F0C83DCF-5A9B-4B4A-9335-42931123689F}"/>
    <dgm:cxn modelId="{6F5466EC-AFA8-4F8E-A7BB-8F67C8BE8709}" type="presOf" srcId="{709EB736-B126-4B54-88D9-A0A65A48693F}" destId="{BAC45512-83C0-4FDC-A91A-71A5A0EC7C83}" srcOrd="0" destOrd="0" presId="urn:microsoft.com/office/officeart/2005/8/layout/vList2"/>
    <dgm:cxn modelId="{C8C4FAFE-C21E-494D-A5E4-448641CEE7DC}" type="presOf" srcId="{4397871D-C6DA-4712-9679-C8EA75434F89}" destId="{919A7798-D4A6-4C15-AE16-62797DB466A0}" srcOrd="0" destOrd="0" presId="urn:microsoft.com/office/officeart/2005/8/layout/vList2"/>
    <dgm:cxn modelId="{C32FDFBA-FE44-43F7-9CA9-00523A80CEB9}" type="presParOf" srcId="{919A7798-D4A6-4C15-AE16-62797DB466A0}" destId="{90F14C3B-B5FE-4B29-B99F-334A71AF30F8}" srcOrd="0" destOrd="0" presId="urn:microsoft.com/office/officeart/2005/8/layout/vList2"/>
    <dgm:cxn modelId="{47A36C45-98CA-4B0A-97C0-5404741D8CEA}" type="presParOf" srcId="{919A7798-D4A6-4C15-AE16-62797DB466A0}" destId="{803D6B2B-8DFE-4D2F-A756-AF1ADE0BACE2}" srcOrd="1" destOrd="0" presId="urn:microsoft.com/office/officeart/2005/8/layout/vList2"/>
    <dgm:cxn modelId="{83BC008F-D41C-43FD-8FF3-637448F4E6FB}" type="presParOf" srcId="{919A7798-D4A6-4C15-AE16-62797DB466A0}" destId="{B2FCBB24-7A88-4B8D-A68C-D67ED7AA6C30}" srcOrd="2" destOrd="0" presId="urn:microsoft.com/office/officeart/2005/8/layout/vList2"/>
    <dgm:cxn modelId="{C4D5D7AD-2961-4FD6-885D-04DDA881C437}" type="presParOf" srcId="{919A7798-D4A6-4C15-AE16-62797DB466A0}" destId="{9770C50F-2679-4D7F-8D11-4DCDBBFDD4CF}" srcOrd="3" destOrd="0" presId="urn:microsoft.com/office/officeart/2005/8/layout/vList2"/>
    <dgm:cxn modelId="{BD04A329-60BA-4829-978C-77E015E0C248}" type="presParOf" srcId="{919A7798-D4A6-4C15-AE16-62797DB466A0}" destId="{104A1E7B-C40A-4770-947A-9E85718D1B62}" srcOrd="4" destOrd="0" presId="urn:microsoft.com/office/officeart/2005/8/layout/vList2"/>
    <dgm:cxn modelId="{3FDFD293-0747-4315-A005-17FB8EF4EDF5}" type="presParOf" srcId="{919A7798-D4A6-4C15-AE16-62797DB466A0}" destId="{E538301D-5867-4475-9B90-5DBA80722D20}" srcOrd="5" destOrd="0" presId="urn:microsoft.com/office/officeart/2005/8/layout/vList2"/>
    <dgm:cxn modelId="{B2199B4B-321D-4F1D-A668-6D528D3974AF}" type="presParOf" srcId="{919A7798-D4A6-4C15-AE16-62797DB466A0}" destId="{CCC11E55-7857-4614-A1DA-7E5E0CAB02F7}" srcOrd="6" destOrd="0" presId="urn:microsoft.com/office/officeart/2005/8/layout/vList2"/>
    <dgm:cxn modelId="{10FD1CCE-DCF6-4C19-9292-87B0BFDAF8D0}" type="presParOf" srcId="{919A7798-D4A6-4C15-AE16-62797DB466A0}" destId="{767A0B32-0590-47A5-A4AF-6A4378587BE3}" srcOrd="7" destOrd="0" presId="urn:microsoft.com/office/officeart/2005/8/layout/vList2"/>
    <dgm:cxn modelId="{064C0473-0203-4009-A0FD-91A5CC6189C1}" type="presParOf" srcId="{919A7798-D4A6-4C15-AE16-62797DB466A0}" destId="{BAC45512-83C0-4FDC-A91A-71A5A0EC7C83}" srcOrd="8" destOrd="0" presId="urn:microsoft.com/office/officeart/2005/8/layout/vList2"/>
    <dgm:cxn modelId="{C0E216EB-C9C3-477B-8E2A-AAEC9469080B}" type="presParOf" srcId="{919A7798-D4A6-4C15-AE16-62797DB466A0}" destId="{1CF73C34-1EA8-49D8-94E8-63DEEFEA4B1E}" srcOrd="9" destOrd="0" presId="urn:microsoft.com/office/officeart/2005/8/layout/vList2"/>
    <dgm:cxn modelId="{F0C90728-5028-4CB1-9EAC-443FF406BCC2}" type="presParOf" srcId="{919A7798-D4A6-4C15-AE16-62797DB466A0}" destId="{AA25406E-B452-465A-B064-A5C5446638DA}" srcOrd="10" destOrd="0" presId="urn:microsoft.com/office/officeart/2005/8/layout/vList2"/>
    <dgm:cxn modelId="{5E6A4CD6-6666-458B-90EA-8E2B5F8A5E54}" type="presParOf" srcId="{919A7798-D4A6-4C15-AE16-62797DB466A0}" destId="{988A6BC4-40E1-4539-8F8E-BF6825B348C2}" srcOrd="11" destOrd="0" presId="urn:microsoft.com/office/officeart/2005/8/layout/vList2"/>
    <dgm:cxn modelId="{EF87C159-04AD-4C69-A6BC-12665CD47514}" type="presParOf" srcId="{919A7798-D4A6-4C15-AE16-62797DB466A0}" destId="{F4CBE6F8-F8E8-41E0-BA44-FE4D81C518B2}" srcOrd="1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B2369D2-99A1-4C93-8576-75257E2A5865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 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Construcția, reabilitarea drumurilor și a podurilor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sistemelor de alimentare cu apă 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Instalația de racordare până la instalația electrică a fermierului sau entității economice care desfășoară activități în mediul rural sau activități agricole, altele decât fermierul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reconstrucția piețelor agroalimentare locale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2BD30-CD68-4014-8A78-6AC837D61351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viabil, un proiect tehnic și un deviz de cheltuieli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Costul total al PI nu depășește valoarea de 5,0 mil. lei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20% din costul total al proiectului investițional</a:t>
          </a:r>
        </a:p>
        <a:p>
          <a:pPr algn="l"/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› Solicitanul deține actele permisive necesare efectuării investiției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EA921-0219-4E6F-848B-1AC07EE2A6DE}" type="parTrans" cxnId="{CCE27D47-A82A-45A7-BC5C-FBBE67505C0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2131-1214-4FE1-88D1-87FB08F9F7A5}" type="sibTrans" cxnId="{CCE27D47-A82A-45A7-BC5C-FBBE67505C0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Unitatea administrativ-teritorială</a:t>
          </a: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constituie 80% din valoarea eligibilă a proiectului</a:t>
          </a:r>
        </a:p>
        <a:p>
          <a:pPr algn="ctr"/>
          <a:b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3" custScaleX="330243" custScaleY="626212" custLinFactY="-100000" custLinFactNeighborX="0" custLinFactNeighborY="-189098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3" custScaleX="330243" custScaleY="1074921" custLinFactY="11452" custLinFactNeighborX="96" custLinFactNeighborY="1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  <dgm:pt modelId="{9DD16EBD-00AC-42E1-9464-3E0018E95F14}" type="pres">
      <dgm:prSet presAssocID="{18C2BD30-CD68-4014-8A78-6AC837D61351}" presName="aNode" presStyleLbl="fgAcc1" presStyleIdx="2" presStyleCnt="3" custScaleX="330243" custScaleY="892388" custLinFactY="162137" custLinFactNeighborX="-935" custLinFactNeighborY="200000">
        <dgm:presLayoutVars>
          <dgm:bulletEnabled val="1"/>
        </dgm:presLayoutVars>
      </dgm:prSet>
      <dgm:spPr/>
    </dgm:pt>
    <dgm:pt modelId="{BF92CB97-C417-413A-8D9B-93D3AC5CCA22}" type="pres">
      <dgm:prSet presAssocID="{18C2BD30-CD68-4014-8A78-6AC837D61351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CCE27D47-A82A-45A7-BC5C-FBBE67505C01}" srcId="{C77DC6FB-F5A2-4828-8987-E114D3F52015}" destId="{18C2BD30-CD68-4014-8A78-6AC837D61351}" srcOrd="2" destOrd="0" parTransId="{598EA921-0219-4E6F-848B-1AC07EE2A6DE}" sibTransId="{64582131-1214-4FE1-88D1-87FB08F9F7A5}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3447E9A9-4452-4ACE-B3F5-5BA3505B6D76}" type="presOf" srcId="{18C2BD30-CD68-4014-8A78-6AC837D61351}" destId="{9DD16EBD-00AC-42E1-9464-3E0018E95F14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  <dgm:cxn modelId="{F839C886-7059-4AE0-914D-6C270153BE4F}" type="presParOf" srcId="{9ADB982C-B7DA-4BBB-820E-99F8FA5CDB9A}" destId="{9DD16EBD-00AC-42E1-9464-3E0018E95F14}" srcOrd="4" destOrd="0" presId="urn:microsoft.com/office/officeart/2005/8/layout/pyramid2"/>
    <dgm:cxn modelId="{41B4200A-5672-4BDC-A0B7-DD7576CEBE06}" type="presParOf" srcId="{9ADB982C-B7DA-4BBB-820E-99F8FA5CDB9A}" destId="{BF92CB97-C417-413A-8D9B-93D3AC5CCA2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1" csCatId="accent1" phldr="1"/>
      <dgm:spPr/>
    </dgm:pt>
    <dgm:pt modelId="{8B2369D2-99A1-4C93-8576-75257E2A5865}">
      <dgm:prSet phldrT="[Текст]" custT="1"/>
      <dgm:spPr/>
      <dgm:t>
        <a:bodyPr/>
        <a:lstStyle/>
        <a:p>
          <a:pPr algn="l"/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 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sistemelor de alimentare cu gaz, apă, sisteme de epurare a apei sau de canalizare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Montarea instalațiilor pentru producerea energiei din surse regenerabile și echipament de alimentare cu energie electrică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 lacurilor de acumulare a apei pentru irigare, a construcțiilor hidrotehnice aferente acestora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modernizarea instalațiilor pentru irigare, drenaj, desecare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drumurilor sau a podurilor amplasate pe teritoriul exploatației</a:t>
          </a:r>
          <a:endParaRPr lang="ro-RO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2BD30-CD68-4014-8A78-6AC837D61351}">
      <dgm:prSet phldrT="[Текст]" custT="1"/>
      <dgm:spPr/>
      <dgm:t>
        <a:bodyPr/>
        <a:lstStyle/>
        <a:p>
          <a:pPr algn="l"/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viabil, un proiect tehnic și, după caz, un deviz de cheltuieli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u="sng">
              <a:latin typeface="Times New Roman" panose="02020603050405020304" pitchFamily="18" charset="0"/>
              <a:cs typeface="Times New Roman" panose="02020603050405020304" pitchFamily="18" charset="0"/>
            </a:rPr>
            <a:t>Costul total al proiectului investițional nu depășește valoarea de 5,0 mil. lei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40% din costul total al proiectului investițional</a:t>
          </a:r>
        </a:p>
        <a:p>
          <a:pPr algn="l"/>
          <a:r>
            <a:rPr lang="ro-RO" sz="1200" b="1">
              <a:latin typeface="Times New Roman" panose="02020603050405020304" pitchFamily="18" charset="0"/>
              <a:cs typeface="Times New Roman" panose="02020603050405020304" pitchFamily="18" charset="0"/>
            </a:rPr>
            <a:t>› Solicitanul deține actele permisive necesare efectuării investiției</a:t>
          </a:r>
          <a:endParaRPr lang="ro-RO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EA921-0219-4E6F-848B-1AC07EE2A6DE}" type="parTrans" cxnId="{CCE27D47-A82A-45A7-BC5C-FBBE67505C0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2131-1214-4FE1-88D1-87FB08F9F7A5}" type="sibTrans" cxnId="{CCE27D47-A82A-45A7-BC5C-FBBE67505C0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/>
      <dgm:t>
        <a:bodyPr/>
        <a:lstStyle/>
        <a:p>
          <a:pPr algn="ctr"/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algn="l"/>
          <a:r>
            <a:rPr lang="ro-RO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constituie 60% din valoarea eligibilă a proiectului, dar nu mai mult de 3,0 mil. lei</a:t>
          </a:r>
        </a:p>
        <a:p>
          <a:pPr algn="ctr"/>
          <a:b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3" custScaleX="313518" custScaleY="1048960" custLinFactY="-212494" custLinFactNeighborX="725" custLinFactNeighborY="-300000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3" custScaleX="313518" custScaleY="1925475" custLinFactY="201026" custLinFactNeighborX="0" custLinFactNeighborY="3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  <dgm:pt modelId="{9DD16EBD-00AC-42E1-9464-3E0018E95F14}" type="pres">
      <dgm:prSet presAssocID="{18C2BD30-CD68-4014-8A78-6AC837D61351}" presName="aNode" presStyleLbl="fgAcc1" presStyleIdx="2" presStyleCnt="3" custScaleX="313518" custScaleY="1608806" custLinFactY="1005149" custLinFactNeighborX="856" custLinFactNeighborY="1100000">
        <dgm:presLayoutVars>
          <dgm:bulletEnabled val="1"/>
        </dgm:presLayoutVars>
      </dgm:prSet>
      <dgm:spPr/>
    </dgm:pt>
    <dgm:pt modelId="{BF92CB97-C417-413A-8D9B-93D3AC5CCA22}" type="pres">
      <dgm:prSet presAssocID="{18C2BD30-CD68-4014-8A78-6AC837D61351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CCE27D47-A82A-45A7-BC5C-FBBE67505C01}" srcId="{C77DC6FB-F5A2-4828-8987-E114D3F52015}" destId="{18C2BD30-CD68-4014-8A78-6AC837D61351}" srcOrd="2" destOrd="0" parTransId="{598EA921-0219-4E6F-848B-1AC07EE2A6DE}" sibTransId="{64582131-1214-4FE1-88D1-87FB08F9F7A5}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3447E9A9-4452-4ACE-B3F5-5BA3505B6D76}" type="presOf" srcId="{18C2BD30-CD68-4014-8A78-6AC837D61351}" destId="{9DD16EBD-00AC-42E1-9464-3E0018E95F14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  <dgm:cxn modelId="{F839C886-7059-4AE0-914D-6C270153BE4F}" type="presParOf" srcId="{9ADB982C-B7DA-4BBB-820E-99F8FA5CDB9A}" destId="{9DD16EBD-00AC-42E1-9464-3E0018E95F14}" srcOrd="4" destOrd="0" presId="urn:microsoft.com/office/officeart/2005/8/layout/pyramid2"/>
    <dgm:cxn modelId="{41B4200A-5672-4BDC-A0B7-DD7576CEBE06}" type="presParOf" srcId="{9ADB982C-B7DA-4BBB-820E-99F8FA5CDB9A}" destId="{BF92CB97-C417-413A-8D9B-93D3AC5CCA2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1" csCatId="accent1" phldr="1"/>
      <dgm:spPr/>
    </dgm:pt>
    <dgm:pt modelId="{8B2369D2-99A1-4C93-8576-75257E2A5865}">
      <dgm:prSet phldrT="[Текст]" custT="1"/>
      <dgm:spPr/>
      <dgm:t>
        <a:bodyPr/>
        <a:lstStyle/>
        <a:p>
          <a:pPr algn="l"/>
          <a:endParaRPr lang="ro-RO" sz="11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 </a:t>
          </a: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› Înființarea sau renovarea atelierelor de întreținere a tehnicii și echipamentelor agricole</a:t>
          </a: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› Crearea sau modernizarea serviciilor veterinare</a:t>
          </a: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Construcția/reconstrucția și utilarea unităților de comercializare a produselor alimentare și nealimentare proprii sau locale</a:t>
          </a: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Construcția/modernizarea/dotarea/amenajarea structurilor de primire turistică</a:t>
          </a: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› Dotarea și amenajarea locurilor destinate prestării serviciilor de agrement și a activităților recreative pentru turiști, a activităților în aer liber</a:t>
          </a:r>
        </a:p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› Construcția/reconstrucția lacurilor de acumulare a apei ca zone de agrement și ca rezervă strategică de apă pentru perioadele de secetă ale anului</a:t>
          </a:r>
        </a:p>
        <a:p>
          <a:pPr algn="l"/>
          <a:endParaRPr lang="ro-RO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2BD30-CD68-4014-8A78-6AC837D61351}">
      <dgm:prSet phldrT="[Текст]" custT="1"/>
      <dgm:spPr/>
      <dgm:t>
        <a:bodyPr/>
        <a:lstStyle/>
        <a:p>
          <a:pPr algn="l"/>
          <a:r>
            <a:rPr lang="ro-RO" sz="1100" b="1"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</a:t>
          </a:r>
          <a:endParaRPr lang="ro-RO" sz="8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050" b="1">
              <a:latin typeface="Times New Roman" panose="02020603050405020304" pitchFamily="18" charset="0"/>
              <a:cs typeface="Times New Roman" panose="02020603050405020304" pitchFamily="18" charset="0"/>
            </a:rPr>
            <a:t>› Costul total al proiectului investițional nu depășește valoarea de 5,0 mil. lei</a:t>
          </a:r>
        </a:p>
        <a:p>
          <a:pPr algn="l"/>
          <a:r>
            <a:rPr lang="ro-RO" sz="1050" b="1"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40% din costul total al proiectului investițional (</a:t>
          </a:r>
          <a:r>
            <a:rPr lang="ro-RO" sz="1050" b="1" u="sng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tinerii-fermieri, femeile-fermiere, migranții reveniți – 35%)</a:t>
          </a:r>
        </a:p>
        <a:p>
          <a:pPr algn="l"/>
          <a:r>
            <a:rPr lang="ro-RO" sz="1050" b="1">
              <a:latin typeface="Times New Roman" panose="02020603050405020304" pitchFamily="18" charset="0"/>
              <a:cs typeface="Times New Roman" panose="02020603050405020304" pitchFamily="18" charset="0"/>
            </a:rPr>
            <a:t>› Solicitanul deține actele permisive necesare efectuării investiției</a:t>
          </a:r>
          <a:endParaRPr lang="ro-RO" sz="10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EA921-0219-4E6F-848B-1AC07EE2A6DE}" type="parTrans" cxnId="{CCE27D47-A82A-45A7-BC5C-FBBE67505C0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2131-1214-4FE1-88D1-87FB08F9F7A5}" type="sibTrans" cxnId="{CCE27D47-A82A-45A7-BC5C-FBBE67505C0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/>
      <dgm:t>
        <a:bodyPr/>
        <a:lstStyle/>
        <a:p>
          <a:pPr algn="ctr"/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Fermierul micro și mic, persoana juridică sau fizică ce desfășoară activitate în mediul rural sau activitate agricolă, alții decât fermierul; </a:t>
          </a:r>
        </a:p>
        <a:p>
          <a:pPr algn="l"/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pt-BR" sz="1400" b="1">
              <a:latin typeface="Times New Roman" panose="02020603050405020304" pitchFamily="18" charset="0"/>
              <a:cs typeface="Times New Roman" panose="02020603050405020304" pitchFamily="18" charset="0"/>
            </a:rPr>
            <a:t>constituie </a:t>
          </a:r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r>
            <a:rPr lang="pt-BR" sz="1400" b="1">
              <a:latin typeface="Times New Roman" panose="02020603050405020304" pitchFamily="18" charset="0"/>
              <a:cs typeface="Times New Roman" panose="02020603050405020304" pitchFamily="18" charset="0"/>
            </a:rPr>
            <a:t>% din valoarea eligibilă a proiectului, dar nu mai mult de </a:t>
          </a:r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1,5</a:t>
          </a:r>
          <a:r>
            <a:rPr lang="pt-BR" sz="1400" b="1">
              <a:latin typeface="Times New Roman" panose="02020603050405020304" pitchFamily="18" charset="0"/>
              <a:cs typeface="Times New Roman" panose="02020603050405020304" pitchFamily="18" charset="0"/>
            </a:rPr>
            <a:t> mil. lei</a:t>
          </a:r>
          <a:r>
            <a:rPr lang="ro-RO" sz="1400" b="1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algn="l"/>
          <a:b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3" custScaleX="287059" custScaleY="1301291" custLinFactY="-232657" custLinFactNeighborX="-9004" custLinFactNeighborY="-300000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3" custScaleX="292125" custScaleY="2000000" custLinFactY="116940" custLinFactNeighborX="-9004" custLinFactNeighborY="2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  <dgm:pt modelId="{9DD16EBD-00AC-42E1-9464-3E0018E95F14}" type="pres">
      <dgm:prSet presAssocID="{18C2BD30-CD68-4014-8A78-6AC837D61351}" presName="aNode" presStyleLbl="fgAcc1" presStyleIdx="2" presStyleCnt="3" custScaleX="284171" custScaleY="1182868" custLinFactY="400212" custLinFactNeighborX="-9678" custLinFactNeighborY="500000">
        <dgm:presLayoutVars>
          <dgm:bulletEnabled val="1"/>
        </dgm:presLayoutVars>
      </dgm:prSet>
      <dgm:spPr/>
    </dgm:pt>
    <dgm:pt modelId="{BF92CB97-C417-413A-8D9B-93D3AC5CCA22}" type="pres">
      <dgm:prSet presAssocID="{18C2BD30-CD68-4014-8A78-6AC837D61351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CCE27D47-A82A-45A7-BC5C-FBBE67505C01}" srcId="{C77DC6FB-F5A2-4828-8987-E114D3F52015}" destId="{18C2BD30-CD68-4014-8A78-6AC837D61351}" srcOrd="2" destOrd="0" parTransId="{598EA921-0219-4E6F-848B-1AC07EE2A6DE}" sibTransId="{64582131-1214-4FE1-88D1-87FB08F9F7A5}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3447E9A9-4452-4ACE-B3F5-5BA3505B6D76}" type="presOf" srcId="{18C2BD30-CD68-4014-8A78-6AC837D61351}" destId="{9DD16EBD-00AC-42E1-9464-3E0018E95F14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  <dgm:cxn modelId="{F839C886-7059-4AE0-914D-6C270153BE4F}" type="presParOf" srcId="{9ADB982C-B7DA-4BBB-820E-99F8FA5CDB9A}" destId="{9DD16EBD-00AC-42E1-9464-3E0018E95F14}" srcOrd="4" destOrd="0" presId="urn:microsoft.com/office/officeart/2005/8/layout/pyramid2"/>
    <dgm:cxn modelId="{41B4200A-5672-4BDC-A0B7-DD7576CEBE06}" type="presParOf" srcId="{9ADB982C-B7DA-4BBB-820E-99F8FA5CDB9A}" destId="{BF92CB97-C417-413A-8D9B-93D3AC5CCA2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B2369D2-99A1-4C93-8576-75257E2A5865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o-RO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4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Stimularea producerii legumelor, fructelor, plantelor aromatice, condimentare, medicinale pe teren protejat (sere, solare, tuneluri), prin subvenționarea: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Echipamentul, utilajul și materiale de construcție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Materialului de acoperire, inclusiv material nețesut de tip AGRIL </a:t>
          </a: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</a:p>
        <a:p>
          <a:pPr algn="l"/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Suprafața minimă eligibilă este de cel puțin 0,05 ha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Materialul de acoperire are grosimea de cel puțin 150 microni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proiectul sau schița proiectului pentru investiția planificată, un deviz de cheltuieli elaborat de un proiectant sau furnizor autorizat.                           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››Contribuția financiară a solicitantului reprezintă cel puțin 40% din costul total al proiectului››</a:t>
          </a:r>
        </a:p>
        <a:p>
          <a:pPr algn="l"/>
          <a:endParaRPr lang="ro-RO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constituie 60% din valoarea eligibilă a proiectului, dar nu mai mult de 2,0 mil. lei</a:t>
          </a: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2" custScaleX="277427" custScaleY="701805" custLinFactY="-168172" custLinFactNeighborX="-2905" custLinFactNeighborY="-200000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2" custScaleX="287127" custScaleY="2000000" custLinFactY="90164" custLinFactNeighborX="237" custLinFactNeighborY="1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B2369D2-99A1-4C93-8576-75257E2A5865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Înființare plantațiilor :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arbuști fructiferi, inclusiv cu instalarea sistemelor de irigare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culturi aromatice, medicinale și condimentare </a:t>
          </a:r>
        </a:p>
        <a:p>
          <a:pPr algn="l"/>
          <a:r>
            <a:rPr lang="ro-RO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</a:p>
        <a:p>
          <a:pPr algn="l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Materialul săditor sau semințele provin de la producătorii </a:t>
          </a:r>
          <a:r>
            <a:rPr lang="ro-RO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aurizați</a:t>
          </a:r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Materialul săditor sau semințele sânt din soiuri admise în Catalogul soiurilor de plante al RM, Catalogul UE;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Suprafața minimă indivizibilă a plantației este de 0,5 ha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de înființare a plantației, cu excepția plantelor aromatice, medicinale și condimentare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Costul total al </a:t>
          </a:r>
          <a:r>
            <a:rPr lang="ro-RO" sz="1200" b="1" u="sng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</a:t>
          </a:r>
          <a:r>
            <a:rPr lang="ro-RO" sz="1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PI nu depășește valoarea de 1,5 mil. lei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reprezintă cel puțin 40% din costul total al proiectului investițional </a:t>
          </a:r>
          <a:r>
            <a:rPr lang="ro-RO" sz="12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(tinerii-fermieri, femeile-fermiere, </a:t>
          </a:r>
          <a:r>
            <a:rPr lang="ro-RO" sz="1200" b="1" i="1" u="sng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migranții</a:t>
          </a:r>
          <a:r>
            <a:rPr lang="ro-RO" sz="12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reveniți – 30%)</a:t>
          </a: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4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constituie 60 % din valoarea eligibilă a proiectului, dar nu mai mult de 900 mii lei</a:t>
          </a:r>
          <a:b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2" custScaleX="290741" custScaleY="655808" custLinFactY="-302911" custLinFactNeighborX="-7360" custLinFactNeighborY="-400000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2" custScaleX="297813" custScaleY="2000000" custLinFactY="-124664" custLinFactNeighborX="-8854" custLinFactNeighborY="-2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B2369D2-99A1-4C93-8576-75257E2A5865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Construcția, reconstrucția, dotarea tehnologică sau digitală a exploatației zootehnice, (bovine, ovine, caprine, porcine, păsări, iepuri, pești și animale de blană, destinate creșterii și întreținerii animalelor, precum și apicole)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Cumpararea animalelor de prăsilă: a) vaci primipare sau junci cu vârstă de cel puțin 12 luni; b) vieri cu vârstă de 4-8 luni și scrofițe neînsămânțate cu vârsta de 5-8 luni; c) mioare/căprițe/berbeci/țapi cu vârsta de 6-20 luni; d) iepuri de casă; e) armăsari și iepe cu vârstă de 24-30 luni; f) material piscicol de populat; g) mătci de albine și roiuri de albine cu mătci cu vârstă de cel mult 12 </a:t>
          </a:r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luni</a:t>
          </a: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2BD30-CD68-4014-8A78-6AC837D61351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o-RO" sz="12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  <a:endParaRPr lang="ro-RO" sz="10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Animalele de prăsilă ce urmează a fi dobândite sunt din rase incluse în Nomenclatorul raselor, tipurilor și crosurilor de animale omologate </a:t>
          </a:r>
          <a:r>
            <a:rPr lang="ro-MD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 RM și urmează a fi amplasate într-o exploatație zootehnică autorizată/înregistrată sanitar-veterinar</a:t>
          </a:r>
        </a:p>
        <a:p>
          <a:pPr algn="l"/>
          <a:r>
            <a:rPr lang="ro-MD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Efectivul minim de animale eligibil pentru subvenționare: a)10 vaci/junci; b)5 scroafe/scrofițe; c)30 oi/capre; d) 30 iepuroaice; e)30 mătci de albine/roiuri de albine</a:t>
          </a:r>
          <a:endParaRPr lang="ro-RO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Costul total al al PI nu depășește valoarea de 5,0 mil. lei pentru investițiile efectuate în exploatațiile de creștere a albinelor și 2,0 mil lei pentru celelalte tipuri de exploatații zootehnice</a:t>
          </a:r>
        </a:p>
        <a:p>
          <a:pPr algn="l"/>
          <a:r>
            <a:rPr lang="ro-RO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reprezintă cel puțin 30% din costul total al PI</a:t>
          </a:r>
        </a:p>
        <a:p>
          <a:pPr algn="l"/>
          <a:r>
            <a:rPr lang="ro-RO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EA921-0219-4E6F-848B-1AC07EE2A6DE}" type="parTrans" cxnId="{CCE27D47-A82A-45A7-BC5C-FBBE67505C0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2131-1214-4FE1-88D1-87FB08F9F7A5}" type="sibTrans" cxnId="{CCE27D47-A82A-45A7-BC5C-FBBE67505C0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</a:t>
          </a:r>
          <a:r>
            <a:rPr lang="ro-RO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RO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400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constituie 70% din valoarea eligibilă dar nu mai mult de </a:t>
          </a:r>
          <a:r>
            <a:rPr lang="ro-RO" sz="1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 mil. lei </a:t>
          </a:r>
          <a:r>
            <a:rPr lang="ro-RO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investițiile efectuate în exploatațiile de creștere a bovinelor și de </a:t>
          </a:r>
          <a:r>
            <a:rPr lang="ro-RO" sz="1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1,5 mil.lei </a:t>
          </a:r>
          <a:r>
            <a:rPr lang="ro-RO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celelalte tipuri de exploatații zootehnice. </a:t>
          </a:r>
          <a:endParaRPr lang="ro-RO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b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3" custScaleX="281641" custScaleY="1682858" custLinFactY="-117080" custLinFactNeighborX="244" custLinFactNeighborY="-200000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3" custScaleX="281641" custScaleY="2000000" custLinFactY="111295" custLinFactNeighborX="244" custLinFactNeighborY="2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  <dgm:pt modelId="{9DD16EBD-00AC-42E1-9464-3E0018E95F14}" type="pres">
      <dgm:prSet presAssocID="{18C2BD30-CD68-4014-8A78-6AC837D61351}" presName="aNode" presStyleLbl="fgAcc1" presStyleIdx="2" presStyleCnt="3" custScaleX="281641" custScaleY="2000000" custLinFactY="400000" custLinFactNeighborX="0" custLinFactNeighborY="455454">
        <dgm:presLayoutVars>
          <dgm:bulletEnabled val="1"/>
        </dgm:presLayoutVars>
      </dgm:prSet>
      <dgm:spPr/>
    </dgm:pt>
    <dgm:pt modelId="{BF92CB97-C417-413A-8D9B-93D3AC5CCA22}" type="pres">
      <dgm:prSet presAssocID="{18C2BD30-CD68-4014-8A78-6AC837D61351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CCE27D47-A82A-45A7-BC5C-FBBE67505C01}" srcId="{C77DC6FB-F5A2-4828-8987-E114D3F52015}" destId="{18C2BD30-CD68-4014-8A78-6AC837D61351}" srcOrd="2" destOrd="0" parTransId="{598EA921-0219-4E6F-848B-1AC07EE2A6DE}" sibTransId="{64582131-1214-4FE1-88D1-87FB08F9F7A5}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3447E9A9-4452-4ACE-B3F5-5BA3505B6D76}" type="presOf" srcId="{18C2BD30-CD68-4014-8A78-6AC837D61351}" destId="{9DD16EBD-00AC-42E1-9464-3E0018E95F14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  <dgm:cxn modelId="{F839C886-7059-4AE0-914D-6C270153BE4F}" type="presParOf" srcId="{9ADB982C-B7DA-4BBB-820E-99F8FA5CDB9A}" destId="{9DD16EBD-00AC-42E1-9464-3E0018E95F14}" srcOrd="4" destOrd="0" presId="urn:microsoft.com/office/officeart/2005/8/layout/pyramid2"/>
    <dgm:cxn modelId="{41B4200A-5672-4BDC-A0B7-DD7576CEBE06}" type="presParOf" srcId="{9ADB982C-B7DA-4BBB-820E-99F8FA5CDB9A}" destId="{BF92CB97-C417-413A-8D9B-93D3AC5CCA2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B2369D2-99A1-4C93-8576-75257E2A5865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o-RO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Dezvoltarea și modernizarea bazei tehnico-materiale de cercetare și formare profesională, prin: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 Construcția, reconstrucția, utilarea tehnologică sau digitalizarea laboratoarelor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 Înființarea sau modernizarea loturilor demonstrative de culturi pomicole, legumicole, culturi de câmp, viticole, arbuști fructiferi și căpșun, plante aromatice, medicinale și condimentare cu sisteme de susținere și de protecție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Procurarea echipamentelor sau a mașinilor agricole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serelor sau a solarelor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sistemului de irigare, drenaj, desecare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Construcția/reconstrucția și dotarea fermelor zootehnice utilizate în cercetarea sau formarea profesională a </a:t>
          </a:r>
          <a:r>
            <a:rPr lang="ro-RO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cunpărarea</a:t>
          </a:r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animalelor de prăsilă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Montarea instalațiilor pentru producerea energiei din surse regenerabile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Construcția/reabilitarea sau dotarea cu utilaj/echipament a depozitelor tehnologice destinate depozitării, procesării sau ambalării produselor agroalimentare și a semințelor</a:t>
          </a:r>
        </a:p>
        <a:p>
          <a:pPr algn="l"/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Dotarea cu utilaj/echipament pentru păstrarea, menținerea fondului genetic  în sectorul vegetal și zootehnic</a:t>
          </a:r>
        </a:p>
        <a:p>
          <a:pPr algn="l"/>
          <a:endParaRPr lang="ro-RO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4079-C132-4994-8A30-B516A88DC14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o-RO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Organizația din domeniul cercetării și inovării sau Instituția de învățământ cu profil agroindustrial</a:t>
          </a:r>
        </a:p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 depășește valoarea de </a:t>
          </a:r>
          <a:r>
            <a:rPr lang="ro-RO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2,7 mil. lei</a:t>
          </a:r>
        </a:p>
        <a:p>
          <a:pPr algn="l"/>
          <a:r>
            <a:rPr lang="ro-RO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b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75755-414C-4845-8EE8-C44CDFA875EA}" type="par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6037-87F8-412A-AF1C-756AEBA67150}" type="sibTrans" cxnId="{2A192C76-B083-4A71-9BE0-6972D051E0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86EC6A07-E9F5-43A1-A6EB-E9E26950FFBE}" type="pres">
      <dgm:prSet presAssocID="{93A84079-C132-4994-8A30-B516A88DC148}" presName="aNode" presStyleLbl="fgAcc1" presStyleIdx="0" presStyleCnt="2" custScaleX="270494" custScaleY="554210" custLinFactY="-117080" custLinFactNeighborX="244" custLinFactNeighborY="-200000">
        <dgm:presLayoutVars>
          <dgm:bulletEnabled val="1"/>
        </dgm:presLayoutVars>
      </dgm:prSet>
      <dgm:spPr/>
    </dgm:pt>
    <dgm:pt modelId="{30E2F653-1CE7-441B-93D2-44F847BCD20A}" type="pres">
      <dgm:prSet presAssocID="{93A84079-C132-4994-8A30-B516A88DC148}" presName="aSpace" presStyleCnt="0"/>
      <dgm:spPr/>
    </dgm:pt>
    <dgm:pt modelId="{692A06D1-2CB8-4C03-934A-2D6759C2C532}" type="pres">
      <dgm:prSet presAssocID="{8B2369D2-99A1-4C93-8576-75257E2A5865}" presName="aNode" presStyleLbl="fgAcc1" presStyleIdx="1" presStyleCnt="2" custScaleX="279911" custScaleY="2000000" custLinFactY="111295" custLinFactNeighborX="244" custLinFactNeighborY="2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</dgm:ptLst>
  <dgm:cxnLst>
    <dgm:cxn modelId="{CFA2A10B-771C-4907-BE61-7A347ADD1828}" type="presOf" srcId="{93A84079-C132-4994-8A30-B516A88DC148}" destId="{86EC6A07-E9F5-43A1-A6EB-E9E26950FFBE}" srcOrd="0" destOrd="0" presId="urn:microsoft.com/office/officeart/2005/8/layout/pyramid2"/>
    <dgm:cxn modelId="{2A192C76-B083-4A71-9BE0-6972D051E01A}" srcId="{C77DC6FB-F5A2-4828-8987-E114D3F52015}" destId="{93A84079-C132-4994-8A30-B516A88DC148}" srcOrd="0" destOrd="0" parTransId="{3A075755-414C-4845-8EE8-C44CDFA875EA}" sibTransId="{86836037-87F8-412A-AF1C-756AEBA67150}"/>
    <dgm:cxn modelId="{2FBFE27A-726A-476E-9D9B-62666E282332}" srcId="{C77DC6FB-F5A2-4828-8987-E114D3F52015}" destId="{8B2369D2-99A1-4C93-8576-75257E2A5865}" srcOrd="1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235C241D-5897-45D2-8AED-8830130F84B5}" type="presParOf" srcId="{9ADB982C-B7DA-4BBB-820E-99F8FA5CDB9A}" destId="{86EC6A07-E9F5-43A1-A6EB-E9E26950FFBE}" srcOrd="0" destOrd="0" presId="urn:microsoft.com/office/officeart/2005/8/layout/pyramid2"/>
    <dgm:cxn modelId="{B0213747-ED03-475C-AE04-28C18EB19CC8}" type="presParOf" srcId="{9ADB982C-B7DA-4BBB-820E-99F8FA5CDB9A}" destId="{30E2F653-1CE7-441B-93D2-44F847BCD20A}" srcOrd="1" destOrd="0" presId="urn:microsoft.com/office/officeart/2005/8/layout/pyramid2"/>
    <dgm:cxn modelId="{062A554C-676C-442F-9CDA-4EEDB8C0E48B}" type="presParOf" srcId="{9ADB982C-B7DA-4BBB-820E-99F8FA5CDB9A}" destId="{692A06D1-2CB8-4C03-934A-2D6759C2C532}" srcOrd="2" destOrd="0" presId="urn:microsoft.com/office/officeart/2005/8/layout/pyramid2"/>
    <dgm:cxn modelId="{C5A21F55-4259-472C-A020-3862904226C6}" type="presParOf" srcId="{9ADB982C-B7DA-4BBB-820E-99F8FA5CDB9A}" destId="{7DCF802A-CDB5-4147-8148-60938C324C96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77DC6FB-F5A2-4828-8987-E114D3F520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B2369D2-99A1-4C93-8576-75257E2A5865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instituțiile de învățământ cu profil agroindustrial: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Instituția desfășoară programe de formare profesională și universitară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 și un deviz de cheltuieli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Costul total al proiectului investițional nu depășește valoarea de 3,0 mil. lei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reprezintă cel puțin 10% din costul total al proiectului investițional</a:t>
          </a:r>
          <a:endParaRPr lang="ro-RO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5E498-E28B-4EA6-9FA0-95AAB294C7B2}" type="par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EE7C-5CF5-4458-8EC4-8DD383A8C2F0}" type="sibTrans" cxnId="{2FBFE27A-726A-476E-9D9B-62666E2823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2BD30-CD68-4014-8A78-6AC837D61351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o-RO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organizațiile din domeniile cercetării și inovării cu profil agroindustrial: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Organizația din domeniul cercetării și inovării este acreditată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 și un deviz de cheltuieli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Costul total al PI nu depășește 3,0 mil lei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10% din costul total al PI</a:t>
          </a:r>
        </a:p>
        <a:p>
          <a:pPr algn="l"/>
          <a:r>
            <a:rPr lang="ro-RO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actele permisive necesare pentru efectuarea investiției</a:t>
          </a:r>
        </a:p>
      </dgm:t>
    </dgm:pt>
    <dgm:pt modelId="{598EA921-0219-4E6F-848B-1AC07EE2A6DE}" type="parTrans" cxnId="{CCE27D47-A82A-45A7-BC5C-FBBE67505C0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2131-1214-4FE1-88D1-87FB08F9F7A5}" type="sibTrans" cxnId="{CCE27D47-A82A-45A7-BC5C-FBBE67505C0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1AD2C-BB70-4D36-9F2B-0A96317945D3}" type="pres">
      <dgm:prSet presAssocID="{C77DC6FB-F5A2-4828-8987-E114D3F52015}" presName="compositeShape" presStyleCnt="0">
        <dgm:presLayoutVars>
          <dgm:dir/>
          <dgm:resizeHandles/>
        </dgm:presLayoutVars>
      </dgm:prSet>
      <dgm:spPr/>
    </dgm:pt>
    <dgm:pt modelId="{BF4BF04F-B385-4DAF-B6E7-2BAD9341B538}" type="pres">
      <dgm:prSet presAssocID="{C77DC6FB-F5A2-4828-8987-E114D3F52015}" presName="pyramid" presStyleLbl="node1" presStyleIdx="0" presStyleCnt="1"/>
      <dgm:spPr/>
    </dgm:pt>
    <dgm:pt modelId="{9ADB982C-B7DA-4BBB-820E-99F8FA5CDB9A}" type="pres">
      <dgm:prSet presAssocID="{C77DC6FB-F5A2-4828-8987-E114D3F52015}" presName="theList" presStyleCnt="0"/>
      <dgm:spPr/>
    </dgm:pt>
    <dgm:pt modelId="{692A06D1-2CB8-4C03-934A-2D6759C2C532}" type="pres">
      <dgm:prSet presAssocID="{8B2369D2-99A1-4C93-8576-75257E2A5865}" presName="aNode" presStyleLbl="fgAcc1" presStyleIdx="0" presStyleCnt="2" custScaleX="301223" custScaleY="2000000" custLinFactY="-210170" custLinFactNeighborX="-2636" custLinFactNeighborY="-300000">
        <dgm:presLayoutVars>
          <dgm:bulletEnabled val="1"/>
        </dgm:presLayoutVars>
      </dgm:prSet>
      <dgm:spPr/>
    </dgm:pt>
    <dgm:pt modelId="{7DCF802A-CDB5-4147-8148-60938C324C96}" type="pres">
      <dgm:prSet presAssocID="{8B2369D2-99A1-4C93-8576-75257E2A5865}" presName="aSpace" presStyleCnt="0"/>
      <dgm:spPr/>
    </dgm:pt>
    <dgm:pt modelId="{9DD16EBD-00AC-42E1-9464-3E0018E95F14}" type="pres">
      <dgm:prSet presAssocID="{18C2BD30-CD68-4014-8A78-6AC837D61351}" presName="aNode" presStyleLbl="fgAcc1" presStyleIdx="1" presStyleCnt="2" custScaleX="299946" custScaleY="2000000" custLinFactY="69244" custLinFactNeighborX="-520" custLinFactNeighborY="100000">
        <dgm:presLayoutVars>
          <dgm:bulletEnabled val="1"/>
        </dgm:presLayoutVars>
      </dgm:prSet>
      <dgm:spPr/>
    </dgm:pt>
    <dgm:pt modelId="{BF92CB97-C417-413A-8D9B-93D3AC5CCA22}" type="pres">
      <dgm:prSet presAssocID="{18C2BD30-CD68-4014-8A78-6AC837D61351}" presName="aSpace" presStyleCnt="0"/>
      <dgm:spPr/>
    </dgm:pt>
  </dgm:ptLst>
  <dgm:cxnLst>
    <dgm:cxn modelId="{CCE27D47-A82A-45A7-BC5C-FBBE67505C01}" srcId="{C77DC6FB-F5A2-4828-8987-E114D3F52015}" destId="{18C2BD30-CD68-4014-8A78-6AC837D61351}" srcOrd="1" destOrd="0" parTransId="{598EA921-0219-4E6F-848B-1AC07EE2A6DE}" sibTransId="{64582131-1214-4FE1-88D1-87FB08F9F7A5}"/>
    <dgm:cxn modelId="{2FBFE27A-726A-476E-9D9B-62666E282332}" srcId="{C77DC6FB-F5A2-4828-8987-E114D3F52015}" destId="{8B2369D2-99A1-4C93-8576-75257E2A5865}" srcOrd="0" destOrd="0" parTransId="{D875E498-E28B-4EA6-9FA0-95AAB294C7B2}" sibTransId="{05B5EE7C-5CF5-4458-8EC4-8DD383A8C2F0}"/>
    <dgm:cxn modelId="{003AE881-2DD6-48BA-8D7D-3FB10780F0D1}" type="presOf" srcId="{8B2369D2-99A1-4C93-8576-75257E2A5865}" destId="{692A06D1-2CB8-4C03-934A-2D6759C2C532}" srcOrd="0" destOrd="0" presId="urn:microsoft.com/office/officeart/2005/8/layout/pyramid2"/>
    <dgm:cxn modelId="{3447E9A9-4452-4ACE-B3F5-5BA3505B6D76}" type="presOf" srcId="{18C2BD30-CD68-4014-8A78-6AC837D61351}" destId="{9DD16EBD-00AC-42E1-9464-3E0018E95F14}" srcOrd="0" destOrd="0" presId="urn:microsoft.com/office/officeart/2005/8/layout/pyramid2"/>
    <dgm:cxn modelId="{83CB9AD4-5BF4-4BC8-8E17-98F8994F36EB}" type="presOf" srcId="{C77DC6FB-F5A2-4828-8987-E114D3F52015}" destId="{E851AD2C-BB70-4D36-9F2B-0A96317945D3}" srcOrd="0" destOrd="0" presId="urn:microsoft.com/office/officeart/2005/8/layout/pyramid2"/>
    <dgm:cxn modelId="{EDA47467-919E-4A88-BC6F-41CDAA1174CC}" type="presParOf" srcId="{E851AD2C-BB70-4D36-9F2B-0A96317945D3}" destId="{BF4BF04F-B385-4DAF-B6E7-2BAD9341B538}" srcOrd="0" destOrd="0" presId="urn:microsoft.com/office/officeart/2005/8/layout/pyramid2"/>
    <dgm:cxn modelId="{1DA9B41A-0848-491F-9857-2A0EBFD3BBF2}" type="presParOf" srcId="{E851AD2C-BB70-4D36-9F2B-0A96317945D3}" destId="{9ADB982C-B7DA-4BBB-820E-99F8FA5CDB9A}" srcOrd="1" destOrd="0" presId="urn:microsoft.com/office/officeart/2005/8/layout/pyramid2"/>
    <dgm:cxn modelId="{062A554C-676C-442F-9CDA-4EEDB8C0E48B}" type="presParOf" srcId="{9ADB982C-B7DA-4BBB-820E-99F8FA5CDB9A}" destId="{692A06D1-2CB8-4C03-934A-2D6759C2C532}" srcOrd="0" destOrd="0" presId="urn:microsoft.com/office/officeart/2005/8/layout/pyramid2"/>
    <dgm:cxn modelId="{C5A21F55-4259-472C-A020-3862904226C6}" type="presParOf" srcId="{9ADB982C-B7DA-4BBB-820E-99F8FA5CDB9A}" destId="{7DCF802A-CDB5-4147-8148-60938C324C96}" srcOrd="1" destOrd="0" presId="urn:microsoft.com/office/officeart/2005/8/layout/pyramid2"/>
    <dgm:cxn modelId="{F839C886-7059-4AE0-914D-6C270153BE4F}" type="presParOf" srcId="{9ADB982C-B7DA-4BBB-820E-99F8FA5CDB9A}" destId="{9DD16EBD-00AC-42E1-9464-3E0018E95F14}" srcOrd="2" destOrd="0" presId="urn:microsoft.com/office/officeart/2005/8/layout/pyramid2"/>
    <dgm:cxn modelId="{41B4200A-5672-4BDC-A0B7-DD7576CEBE06}" type="presParOf" srcId="{9ADB982C-B7DA-4BBB-820E-99F8FA5CDB9A}" destId="{BF92CB97-C417-413A-8D9B-93D3AC5CCA22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CCD45C-066F-4457-907B-86C9DF2F36E0}" type="doc">
      <dgm:prSet loTypeId="urn:microsoft.com/office/officeart/2005/8/layout/chart3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9467337-DE64-4CB5-9281-F8F50E6686CE}" type="pres">
      <dgm:prSet presAssocID="{FFCCD45C-066F-4457-907B-86C9DF2F36E0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550FD925-E34E-4A11-B9EF-9620BEB0899D}" type="presOf" srcId="{FFCCD45C-066F-4457-907B-86C9DF2F36E0}" destId="{09467337-DE64-4CB5-9281-F8F50E6686CE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CA39E30-8C8E-4F02-980C-F8A32AA2F299}" type="doc">
      <dgm:prSet loTypeId="urn:microsoft.com/office/officeart/2005/8/layout/arrow3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o-RO"/>
        </a:p>
      </dgm:t>
    </dgm:pt>
    <dgm:pt modelId="{2EBBB819-A8A7-41C7-ADAD-610EDA5608D2}">
      <dgm:prSet phldrT="[Text]"/>
      <dgm:spPr/>
      <dgm:t>
        <a:bodyPr/>
        <a:lstStyle/>
        <a:p>
          <a:r>
            <a:rPr lang="ro-RO" b="1" dirty="0">
              <a:latin typeface="Times New Roman" panose="02020603050405020304" pitchFamily="18" charset="0"/>
              <a:cs typeface="Times New Roman" panose="02020603050405020304" pitchFamily="18" charset="0"/>
            </a:rPr>
            <a:t>Subvenția în avans =80% din valoarea proiectului eligibil</a:t>
          </a:r>
          <a:endParaRPr lang="ro-R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BA293-2166-4FE1-9D5C-C9248401D653}" type="parTrans" cxnId="{568ECF94-EFE9-4692-90D6-D41A9A933A79}">
      <dgm:prSet/>
      <dgm:spPr/>
      <dgm:t>
        <a:bodyPr/>
        <a:lstStyle/>
        <a:p>
          <a:endParaRPr lang="ro-R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DDB13-A0CD-4B51-9ED7-96AEF2FCAA7A}" type="sibTrans" cxnId="{568ECF94-EFE9-4692-90D6-D41A9A933A79}">
      <dgm:prSet/>
      <dgm:spPr/>
      <dgm:t>
        <a:bodyPr/>
        <a:lstStyle/>
        <a:p>
          <a:endParaRPr lang="ro-R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C9573-9143-424A-903E-CDA310A6F818}">
      <dgm:prSet phldrT="[Text]"/>
      <dgm:spPr/>
      <dgm:t>
        <a:bodyPr/>
        <a:lstStyle/>
        <a:p>
          <a:r>
            <a:rPr lang="ro-RO" b="1" dirty="0">
              <a:latin typeface="Times New Roman" panose="02020603050405020304" pitchFamily="18" charset="0"/>
              <a:cs typeface="Times New Roman" panose="02020603050405020304" pitchFamily="18" charset="0"/>
            </a:rPr>
            <a:t>Contribuția solicitantului = cel puțin 20%</a:t>
          </a:r>
          <a:endParaRPr lang="ro-R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06A39-1F88-48A3-AA51-3AFDAC3BB40D}" type="parTrans" cxnId="{24A3109F-7238-4C61-B6EE-A88FAF8FE0DB}">
      <dgm:prSet/>
      <dgm:spPr/>
      <dgm:t>
        <a:bodyPr/>
        <a:lstStyle/>
        <a:p>
          <a:endParaRPr lang="ro-R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6C532-F599-4F9E-B976-5AD48292F6D4}" type="sibTrans" cxnId="{24A3109F-7238-4C61-B6EE-A88FAF8FE0DB}">
      <dgm:prSet/>
      <dgm:spPr/>
      <dgm:t>
        <a:bodyPr/>
        <a:lstStyle/>
        <a:p>
          <a:endParaRPr lang="ro-R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1224FC-CFA0-48DA-AF74-543228B024DA}" type="pres">
      <dgm:prSet presAssocID="{7CA39E30-8C8E-4F02-980C-F8A32AA2F299}" presName="compositeShape" presStyleCnt="0">
        <dgm:presLayoutVars>
          <dgm:chMax val="2"/>
          <dgm:dir/>
          <dgm:resizeHandles val="exact"/>
        </dgm:presLayoutVars>
      </dgm:prSet>
      <dgm:spPr/>
    </dgm:pt>
    <dgm:pt modelId="{DB54CC68-27E6-4663-AEC7-41881BB5CC60}" type="pres">
      <dgm:prSet presAssocID="{7CA39E30-8C8E-4F02-980C-F8A32AA2F299}" presName="divider" presStyleLbl="fgShp" presStyleIdx="0" presStyleCnt="1"/>
      <dgm:spPr/>
    </dgm:pt>
    <dgm:pt modelId="{1AAFD62E-11BE-4973-8E71-9C0529B7F8F7}" type="pres">
      <dgm:prSet presAssocID="{2EBBB819-A8A7-41C7-ADAD-610EDA5608D2}" presName="downArrow" presStyleLbl="node1" presStyleIdx="0" presStyleCnt="2" custLinFactNeighborX="4083" custLinFactNeighborY="-1762"/>
      <dgm:spPr/>
    </dgm:pt>
    <dgm:pt modelId="{45E9AAD4-A61A-4FAA-8484-8571FEEFB2B8}" type="pres">
      <dgm:prSet presAssocID="{2EBBB819-A8A7-41C7-ADAD-610EDA5608D2}" presName="downArrowText" presStyleLbl="revTx" presStyleIdx="0" presStyleCnt="2">
        <dgm:presLayoutVars>
          <dgm:bulletEnabled val="1"/>
        </dgm:presLayoutVars>
      </dgm:prSet>
      <dgm:spPr/>
    </dgm:pt>
    <dgm:pt modelId="{D9415868-2263-4EE2-9D88-A29ED6D9A791}" type="pres">
      <dgm:prSet presAssocID="{834C9573-9143-424A-903E-CDA310A6F818}" presName="upArrow" presStyleLbl="node1" presStyleIdx="1" presStyleCnt="2" custLinFactNeighborX="-636" custLinFactNeighborY="-7762"/>
      <dgm:spPr/>
    </dgm:pt>
    <dgm:pt modelId="{1E92A03A-2F21-4102-B3E0-2E75DE90AFCE}" type="pres">
      <dgm:prSet presAssocID="{834C9573-9143-424A-903E-CDA310A6F818}" presName="upArrowText" presStyleLbl="revTx" presStyleIdx="1" presStyleCnt="2" custScaleY="76419" custLinFactNeighborX="-6503" custLinFactNeighborY="-17381">
        <dgm:presLayoutVars>
          <dgm:bulletEnabled val="1"/>
        </dgm:presLayoutVars>
      </dgm:prSet>
      <dgm:spPr/>
    </dgm:pt>
  </dgm:ptLst>
  <dgm:cxnLst>
    <dgm:cxn modelId="{FDDC1C2D-B849-4298-87D5-3F8C71872963}" type="presOf" srcId="{7CA39E30-8C8E-4F02-980C-F8A32AA2F299}" destId="{6E1224FC-CFA0-48DA-AF74-543228B024DA}" srcOrd="0" destOrd="0" presId="urn:microsoft.com/office/officeart/2005/8/layout/arrow3"/>
    <dgm:cxn modelId="{366CB756-30DB-4BF3-8E67-08BC7F949D28}" type="presOf" srcId="{834C9573-9143-424A-903E-CDA310A6F818}" destId="{1E92A03A-2F21-4102-B3E0-2E75DE90AFCE}" srcOrd="0" destOrd="0" presId="urn:microsoft.com/office/officeart/2005/8/layout/arrow3"/>
    <dgm:cxn modelId="{568ECF94-EFE9-4692-90D6-D41A9A933A79}" srcId="{7CA39E30-8C8E-4F02-980C-F8A32AA2F299}" destId="{2EBBB819-A8A7-41C7-ADAD-610EDA5608D2}" srcOrd="0" destOrd="0" parTransId="{55EBA293-2166-4FE1-9D5C-C9248401D653}" sibTransId="{149DDB13-A0CD-4B51-9ED7-96AEF2FCAA7A}"/>
    <dgm:cxn modelId="{24A3109F-7238-4C61-B6EE-A88FAF8FE0DB}" srcId="{7CA39E30-8C8E-4F02-980C-F8A32AA2F299}" destId="{834C9573-9143-424A-903E-CDA310A6F818}" srcOrd="1" destOrd="0" parTransId="{87206A39-1F88-48A3-AA51-3AFDAC3BB40D}" sibTransId="{21B6C532-F599-4F9E-B976-5AD48292F6D4}"/>
    <dgm:cxn modelId="{3CEF4BB0-B8AD-4F73-AB50-C6AFE15DEEA9}" type="presOf" srcId="{2EBBB819-A8A7-41C7-ADAD-610EDA5608D2}" destId="{45E9AAD4-A61A-4FAA-8484-8571FEEFB2B8}" srcOrd="0" destOrd="0" presId="urn:microsoft.com/office/officeart/2005/8/layout/arrow3"/>
    <dgm:cxn modelId="{321FA33F-0337-4D18-8818-47F7075BDCD7}" type="presParOf" srcId="{6E1224FC-CFA0-48DA-AF74-543228B024DA}" destId="{DB54CC68-27E6-4663-AEC7-41881BB5CC60}" srcOrd="0" destOrd="0" presId="urn:microsoft.com/office/officeart/2005/8/layout/arrow3"/>
    <dgm:cxn modelId="{75248B53-A799-4851-A250-12B078C2E3A6}" type="presParOf" srcId="{6E1224FC-CFA0-48DA-AF74-543228B024DA}" destId="{1AAFD62E-11BE-4973-8E71-9C0529B7F8F7}" srcOrd="1" destOrd="0" presId="urn:microsoft.com/office/officeart/2005/8/layout/arrow3"/>
    <dgm:cxn modelId="{75644B91-70EA-4DF8-ACFA-DBBB1084B119}" type="presParOf" srcId="{6E1224FC-CFA0-48DA-AF74-543228B024DA}" destId="{45E9AAD4-A61A-4FAA-8484-8571FEEFB2B8}" srcOrd="2" destOrd="0" presId="urn:microsoft.com/office/officeart/2005/8/layout/arrow3"/>
    <dgm:cxn modelId="{7EF84D0B-0DD4-4A84-9061-256179C3F3EF}" type="presParOf" srcId="{6E1224FC-CFA0-48DA-AF74-543228B024DA}" destId="{D9415868-2263-4EE2-9D88-A29ED6D9A791}" srcOrd="3" destOrd="0" presId="urn:microsoft.com/office/officeart/2005/8/layout/arrow3"/>
    <dgm:cxn modelId="{4072274B-9722-405E-8A11-308977EDDA99}" type="presParOf" srcId="{6E1224FC-CFA0-48DA-AF74-543228B024DA}" destId="{1E92A03A-2F21-4102-B3E0-2E75DE90AFC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8F36DFAA-7C5A-4372-90D2-AD9159F34BAA}" type="doc">
      <dgm:prSet loTypeId="urn:microsoft.com/office/officeart/2005/8/layout/chart3" loCatId="cycle" qsTypeId="urn:microsoft.com/office/officeart/2005/8/quickstyle/simple3" qsCatId="simple" csTypeId="urn:microsoft.com/office/officeart/2005/8/colors/colorful2" csCatId="colorful" phldr="1"/>
      <dgm:spPr/>
    </dgm:pt>
    <dgm:pt modelId="{A27EEEF8-70F7-44F1-8F59-801B3A2299A7}">
      <dgm:prSet phldrT="[Text]"/>
      <dgm:spPr/>
      <dgm:t>
        <a:bodyPr/>
        <a:lstStyle/>
        <a:p>
          <a:pPr algn="ctr"/>
          <a:r>
            <a:rPr lang="ro-RO" dirty="0">
              <a:latin typeface="+mj-lt"/>
              <a:cs typeface="Times New Roman" panose="02020603050405020304" pitchFamily="18" charset="0"/>
            </a:rPr>
            <a:t>APL</a:t>
          </a:r>
        </a:p>
      </dgm:t>
    </dgm:pt>
    <dgm:pt modelId="{D2D65FEC-64A9-4DA7-8204-F66B6A1C030D}" type="parTrans" cxnId="{BE1C4384-D5C1-4D6E-888E-4615E7B04AB5}">
      <dgm:prSet/>
      <dgm:spPr/>
      <dgm:t>
        <a:bodyPr/>
        <a:lstStyle/>
        <a:p>
          <a:pPr algn="ctr"/>
          <a:endParaRPr lang="ro-RO"/>
        </a:p>
      </dgm:t>
    </dgm:pt>
    <dgm:pt modelId="{6B9FE4E5-2826-4B98-A53B-112C29C91662}" type="sibTrans" cxnId="{BE1C4384-D5C1-4D6E-888E-4615E7B04AB5}">
      <dgm:prSet/>
      <dgm:spPr/>
      <dgm:t>
        <a:bodyPr/>
        <a:lstStyle/>
        <a:p>
          <a:pPr algn="ctr"/>
          <a:endParaRPr lang="ro-RO"/>
        </a:p>
      </dgm:t>
    </dgm:pt>
    <dgm:pt modelId="{CF0FA363-03D4-4548-A2D5-54079B694088}">
      <dgm:prSet phldrT="[Text]"/>
      <dgm:spPr/>
      <dgm:t>
        <a:bodyPr/>
        <a:lstStyle/>
        <a:p>
          <a:pPr algn="ctr"/>
          <a:r>
            <a:rPr lang="ro-RO" dirty="0">
              <a:latin typeface="+mj-lt"/>
              <a:cs typeface="Times New Roman" panose="02020603050405020304" pitchFamily="18" charset="0"/>
            </a:rPr>
            <a:t>Persoane fizice</a:t>
          </a:r>
        </a:p>
      </dgm:t>
    </dgm:pt>
    <dgm:pt modelId="{56883DD3-5690-455D-9112-F3D816C158D3}" type="parTrans" cxnId="{A1ECFE46-3CCF-4089-8A96-6A6AA11266FF}">
      <dgm:prSet/>
      <dgm:spPr/>
      <dgm:t>
        <a:bodyPr/>
        <a:lstStyle/>
        <a:p>
          <a:pPr algn="ctr"/>
          <a:endParaRPr lang="ro-RO"/>
        </a:p>
      </dgm:t>
    </dgm:pt>
    <dgm:pt modelId="{F6C8D43C-981F-4214-AE3F-46C2E9CBD61B}" type="sibTrans" cxnId="{A1ECFE46-3CCF-4089-8A96-6A6AA11266FF}">
      <dgm:prSet/>
      <dgm:spPr/>
      <dgm:t>
        <a:bodyPr/>
        <a:lstStyle/>
        <a:p>
          <a:pPr algn="ctr"/>
          <a:endParaRPr lang="ro-RO"/>
        </a:p>
      </dgm:t>
    </dgm:pt>
    <dgm:pt modelId="{67B61E11-DAB5-40DE-BD4A-E3B00DBAAEF6}">
      <dgm:prSet phldrT="[Text]"/>
      <dgm:spPr/>
      <dgm:t>
        <a:bodyPr/>
        <a:lstStyle/>
        <a:p>
          <a:pPr algn="ctr"/>
          <a:r>
            <a:rPr lang="ro-RO" dirty="0">
              <a:latin typeface="+mj-lt"/>
              <a:cs typeface="Times New Roman" panose="02020603050405020304" pitchFamily="18" charset="0"/>
            </a:rPr>
            <a:t>Persoane juridice</a:t>
          </a:r>
        </a:p>
      </dgm:t>
    </dgm:pt>
    <dgm:pt modelId="{88BE9463-8BD4-4BB6-87A5-1CB78BEB2F91}" type="parTrans" cxnId="{61C849BD-38B0-43E3-9EA8-71A7A965D471}">
      <dgm:prSet/>
      <dgm:spPr/>
      <dgm:t>
        <a:bodyPr/>
        <a:lstStyle/>
        <a:p>
          <a:pPr algn="ctr"/>
          <a:endParaRPr lang="ro-RO"/>
        </a:p>
      </dgm:t>
    </dgm:pt>
    <dgm:pt modelId="{72F15449-DD4A-4273-AC98-C09D223EDF7F}" type="sibTrans" cxnId="{61C849BD-38B0-43E3-9EA8-71A7A965D471}">
      <dgm:prSet/>
      <dgm:spPr/>
      <dgm:t>
        <a:bodyPr/>
        <a:lstStyle/>
        <a:p>
          <a:pPr algn="ctr"/>
          <a:endParaRPr lang="ro-RO"/>
        </a:p>
      </dgm:t>
    </dgm:pt>
    <dgm:pt modelId="{1BF21FB8-9CE2-4012-9601-3552B9C4768B}" type="pres">
      <dgm:prSet presAssocID="{8F36DFAA-7C5A-4372-90D2-AD9159F34BAA}" presName="compositeShape" presStyleCnt="0">
        <dgm:presLayoutVars>
          <dgm:chMax val="7"/>
          <dgm:dir/>
          <dgm:resizeHandles val="exact"/>
        </dgm:presLayoutVars>
      </dgm:prSet>
      <dgm:spPr/>
    </dgm:pt>
    <dgm:pt modelId="{996A6BF8-C1EB-48D1-8BFF-580F143A78D9}" type="pres">
      <dgm:prSet presAssocID="{8F36DFAA-7C5A-4372-90D2-AD9159F34BAA}" presName="wedge1" presStyleLbl="node1" presStyleIdx="0" presStyleCnt="3" custLinFactNeighborX="923" custLinFactNeighborY="-3130"/>
      <dgm:spPr/>
    </dgm:pt>
    <dgm:pt modelId="{A500C153-2E27-4B6B-922B-CFBAB0366D7E}" type="pres">
      <dgm:prSet presAssocID="{8F36DFAA-7C5A-4372-90D2-AD9159F34BA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3FFF5F6-976D-46F8-9B45-5D0956DF1E43}" type="pres">
      <dgm:prSet presAssocID="{8F36DFAA-7C5A-4372-90D2-AD9159F34BAA}" presName="wedge2" presStyleLbl="node1" presStyleIdx="1" presStyleCnt="3" custLinFactNeighborX="6077" custLinFactNeighborY="-4044"/>
      <dgm:spPr/>
    </dgm:pt>
    <dgm:pt modelId="{F6BF6421-516D-498F-B912-E1E6D750A5E1}" type="pres">
      <dgm:prSet presAssocID="{8F36DFAA-7C5A-4372-90D2-AD9159F34BA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A21D52E-BE35-40B5-A3B5-3A11D0339791}" type="pres">
      <dgm:prSet presAssocID="{8F36DFAA-7C5A-4372-90D2-AD9159F34BAA}" presName="wedge3" presStyleLbl="node1" presStyleIdx="2" presStyleCnt="3" custLinFactNeighborX="3246" custLinFactNeighborY="-6106"/>
      <dgm:spPr/>
    </dgm:pt>
    <dgm:pt modelId="{A587DFCF-E9C3-4B70-940F-3D90743BB19C}" type="pres">
      <dgm:prSet presAssocID="{8F36DFAA-7C5A-4372-90D2-AD9159F34BA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242C0E-56AC-497C-AC76-E059B85965BF}" type="presOf" srcId="{CF0FA363-03D4-4548-A2D5-54079B694088}" destId="{F6BF6421-516D-498F-B912-E1E6D750A5E1}" srcOrd="1" destOrd="0" presId="urn:microsoft.com/office/officeart/2005/8/layout/chart3"/>
    <dgm:cxn modelId="{F2AED627-3978-43B7-A679-F86DF708EABE}" type="presOf" srcId="{CF0FA363-03D4-4548-A2D5-54079B694088}" destId="{53FFF5F6-976D-46F8-9B45-5D0956DF1E43}" srcOrd="0" destOrd="0" presId="urn:microsoft.com/office/officeart/2005/8/layout/chart3"/>
    <dgm:cxn modelId="{A8889F39-A751-456E-9D27-CF6AE021C811}" type="presOf" srcId="{67B61E11-DAB5-40DE-BD4A-E3B00DBAAEF6}" destId="{A587DFCF-E9C3-4B70-940F-3D90743BB19C}" srcOrd="1" destOrd="0" presId="urn:microsoft.com/office/officeart/2005/8/layout/chart3"/>
    <dgm:cxn modelId="{3F775646-FB5D-467B-AB46-E23D1EB5C2D1}" type="presOf" srcId="{A27EEEF8-70F7-44F1-8F59-801B3A2299A7}" destId="{996A6BF8-C1EB-48D1-8BFF-580F143A78D9}" srcOrd="0" destOrd="0" presId="urn:microsoft.com/office/officeart/2005/8/layout/chart3"/>
    <dgm:cxn modelId="{A1ECFE46-3CCF-4089-8A96-6A6AA11266FF}" srcId="{8F36DFAA-7C5A-4372-90D2-AD9159F34BAA}" destId="{CF0FA363-03D4-4548-A2D5-54079B694088}" srcOrd="1" destOrd="0" parTransId="{56883DD3-5690-455D-9112-F3D816C158D3}" sibTransId="{F6C8D43C-981F-4214-AE3F-46C2E9CBD61B}"/>
    <dgm:cxn modelId="{9AFD024F-E640-4ECD-A79C-E772DA303139}" type="presOf" srcId="{67B61E11-DAB5-40DE-BD4A-E3B00DBAAEF6}" destId="{0A21D52E-BE35-40B5-A3B5-3A11D0339791}" srcOrd="0" destOrd="0" presId="urn:microsoft.com/office/officeart/2005/8/layout/chart3"/>
    <dgm:cxn modelId="{BE1C4384-D5C1-4D6E-888E-4615E7B04AB5}" srcId="{8F36DFAA-7C5A-4372-90D2-AD9159F34BAA}" destId="{A27EEEF8-70F7-44F1-8F59-801B3A2299A7}" srcOrd="0" destOrd="0" parTransId="{D2D65FEC-64A9-4DA7-8204-F66B6A1C030D}" sibTransId="{6B9FE4E5-2826-4B98-A53B-112C29C91662}"/>
    <dgm:cxn modelId="{01A6708B-B2D5-4DD1-B0FE-F4B0CCA9B2C2}" type="presOf" srcId="{8F36DFAA-7C5A-4372-90D2-AD9159F34BAA}" destId="{1BF21FB8-9CE2-4012-9601-3552B9C4768B}" srcOrd="0" destOrd="0" presId="urn:microsoft.com/office/officeart/2005/8/layout/chart3"/>
    <dgm:cxn modelId="{61C849BD-38B0-43E3-9EA8-71A7A965D471}" srcId="{8F36DFAA-7C5A-4372-90D2-AD9159F34BAA}" destId="{67B61E11-DAB5-40DE-BD4A-E3B00DBAAEF6}" srcOrd="2" destOrd="0" parTransId="{88BE9463-8BD4-4BB6-87A5-1CB78BEB2F91}" sibTransId="{72F15449-DD4A-4273-AC98-C09D223EDF7F}"/>
    <dgm:cxn modelId="{4FF43FE2-D90F-4B0F-BE2C-BD2E0CF6ECAD}" type="presOf" srcId="{A27EEEF8-70F7-44F1-8F59-801B3A2299A7}" destId="{A500C153-2E27-4B6B-922B-CFBAB0366D7E}" srcOrd="1" destOrd="0" presId="urn:microsoft.com/office/officeart/2005/8/layout/chart3"/>
    <dgm:cxn modelId="{15EFBCEE-C10D-49F8-99EE-3093A634A9BA}" type="presParOf" srcId="{1BF21FB8-9CE2-4012-9601-3552B9C4768B}" destId="{996A6BF8-C1EB-48D1-8BFF-580F143A78D9}" srcOrd="0" destOrd="0" presId="urn:microsoft.com/office/officeart/2005/8/layout/chart3"/>
    <dgm:cxn modelId="{D1B90E59-2210-4AAF-B177-2003FF59F567}" type="presParOf" srcId="{1BF21FB8-9CE2-4012-9601-3552B9C4768B}" destId="{A500C153-2E27-4B6B-922B-CFBAB0366D7E}" srcOrd="1" destOrd="0" presId="urn:microsoft.com/office/officeart/2005/8/layout/chart3"/>
    <dgm:cxn modelId="{D7ADE137-0B33-4D9B-B119-738DA7AE9A69}" type="presParOf" srcId="{1BF21FB8-9CE2-4012-9601-3552B9C4768B}" destId="{53FFF5F6-976D-46F8-9B45-5D0956DF1E43}" srcOrd="2" destOrd="0" presId="urn:microsoft.com/office/officeart/2005/8/layout/chart3"/>
    <dgm:cxn modelId="{23D332B3-1395-490D-AABE-B55850D150F8}" type="presParOf" srcId="{1BF21FB8-9CE2-4012-9601-3552B9C4768B}" destId="{F6BF6421-516D-498F-B912-E1E6D750A5E1}" srcOrd="3" destOrd="0" presId="urn:microsoft.com/office/officeart/2005/8/layout/chart3"/>
    <dgm:cxn modelId="{8EEAE88D-DC20-40FC-BC4B-8F89AEDB96AF}" type="presParOf" srcId="{1BF21FB8-9CE2-4012-9601-3552B9C4768B}" destId="{0A21D52E-BE35-40B5-A3B5-3A11D0339791}" srcOrd="4" destOrd="0" presId="urn:microsoft.com/office/officeart/2005/8/layout/chart3"/>
    <dgm:cxn modelId="{08BCE567-8415-4DD5-BAB0-D9C226584626}" type="presParOf" srcId="{1BF21FB8-9CE2-4012-9601-3552B9C4768B}" destId="{A587DFCF-E9C3-4B70-940F-3D90743BB19C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4508183-AE63-484B-9F0F-63DFB243FE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o-RO"/>
        </a:p>
      </dgm:t>
    </dgm:pt>
    <dgm:pt modelId="{66307D50-4FCA-40E5-832D-1E371ECEDF7C}">
      <dgm:prSet phldrT="[Text]"/>
      <dgm:spPr/>
      <dgm:t>
        <a:bodyPr/>
        <a:lstStyle/>
        <a:p>
          <a:r>
            <a:rPr lang="ro-RO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solicitantul este persoană juridică/fizică sau unitate administrativ-teritorială de nivelul întâi;</a:t>
          </a:r>
          <a:endParaRPr lang="ro-RO" dirty="0">
            <a:solidFill>
              <a:schemeClr val="tx1"/>
            </a:solidFill>
          </a:endParaRPr>
        </a:p>
      </dgm:t>
    </dgm:pt>
    <dgm:pt modelId="{A002265B-28FB-4051-BEA4-6DD7536E13A6}" type="parTrans" cxnId="{F1E48AE0-2DA4-4483-A024-D5FD0F3C2617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0039CBDE-A96C-43B0-9D0A-BA3AA7A51D32}" type="sibTrans" cxnId="{F1E48AE0-2DA4-4483-A024-D5FD0F3C2617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0E78F82C-9EBE-4531-8EBD-42BF5BA53ECB}">
      <dgm:prSet phldrT="[Text]" custT="1"/>
      <dgm:spPr/>
      <dgm:t>
        <a:bodyPr/>
        <a:lstStyle/>
        <a:p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deţine legal teren în proprietate, posesie sau folosinţă</a:t>
          </a:r>
          <a:r>
            <a:rPr lang="en-US" sz="13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pe perioada de implementare a proiectului şi 3 ani după realizarea investiţiei;</a:t>
          </a:r>
          <a:endParaRPr lang="ro-RO" sz="13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028BF68-F5BB-4529-BC96-F561A898244D}" type="parTrans" cxnId="{40CB28E3-BE00-4386-9E00-39DBEAD9BCDA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87F46855-C6BA-4539-8849-13C9730CB7CC}" type="sibTrans" cxnId="{40CB28E3-BE00-4386-9E00-39DBEAD9BCDA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3D544996-984E-4493-B62E-1D53A08AEAE3}">
      <dgm:prSet/>
      <dgm:spPr/>
      <dgm:t>
        <a:bodyPr/>
        <a:lstStyle/>
        <a:p>
          <a:r>
            <a:rPr lang="ro-RO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proiectul de </a:t>
          </a:r>
          <a:r>
            <a:rPr lang="ro-RO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execuţie</a:t>
          </a:r>
          <a:r>
            <a:rPr lang="ro-RO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este avizat pozitiv de o </a:t>
          </a:r>
          <a:r>
            <a:rPr lang="ro-RO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instituţie</a:t>
          </a:r>
          <a:r>
            <a:rPr lang="ro-RO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cercetări de profil și are un deviz de cheltuieli;</a:t>
          </a:r>
        </a:p>
      </dgm:t>
    </dgm:pt>
    <dgm:pt modelId="{AE978A0C-540B-4CCD-A52D-913A6DD4F49F}" type="parTrans" cxnId="{EA3D55C3-3A43-42DD-92C4-AC2E15F2397C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8C7FA5A5-EB37-4679-8EDF-089E80887DF0}" type="sibTrans" cxnId="{EA3D55C3-3A43-42DD-92C4-AC2E15F2397C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724A09BD-1324-48E0-9314-BB7A57132F03}">
      <dgm:prSet custT="1"/>
      <dgm:spPr/>
      <dgm:t>
        <a:bodyPr/>
        <a:lstStyle/>
        <a:p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o-RO" sz="14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mărimea subvenției acordate unui beneficiar în cadrul prezentei măsuri nu va depăși valoarea de 800 000 de lei;</a:t>
          </a:r>
          <a:endParaRPr lang="ro-RO" sz="14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B02B6B3-905D-4E53-9BEB-CE72B09CE7F3}" type="parTrans" cxnId="{D55A88DA-4797-49D9-8419-68E52DFC3FF4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29843E59-D39C-4AD5-AAE5-0F821D9BD885}" type="sibTrans" cxnId="{D55A88DA-4797-49D9-8419-68E52DFC3FF4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4FE61BA7-14C4-4279-9F81-D09FBFFA9870}">
      <dgm:prSet/>
      <dgm:spPr/>
      <dgm:t>
        <a:bodyPr/>
        <a:lstStyle/>
        <a:p>
          <a:r>
            <a:rPr lang="ro-RO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perioada de implementare a proiectului - 24 de luni</a:t>
          </a:r>
        </a:p>
      </dgm:t>
    </dgm:pt>
    <dgm:pt modelId="{9D2EF5F0-5C61-43B7-BFDA-2AD2CDE34EA6}" type="parTrans" cxnId="{05006EDD-EE0E-4AD8-900E-EBED62B7BC3B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62D4AAAF-DCFC-4704-A288-C130E7F852D7}" type="sibTrans" cxnId="{05006EDD-EE0E-4AD8-900E-EBED62B7BC3B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9DE166E4-82A7-47CE-8CA9-14E7C1C3186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B4E9E43-110A-489C-A6D6-4B58E046A90D}" type="parTrans" cxnId="{D86F478B-6D70-4A6E-8032-46F873B28A97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937FC64C-1153-4ED9-AFAB-D5EC893CD376}" type="sibTrans" cxnId="{D86F478B-6D70-4A6E-8032-46F873B28A97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BC5EE77F-E7E1-4036-B8A6-71F595495F2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0BDD48-D730-41CB-97C4-EC74A90D4228}" type="parTrans" cxnId="{B32BA2A8-AD5F-46AE-B5A6-7B8BB4B2A481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C6391A34-7BAB-446B-B118-1789845DC1C3}" type="sibTrans" cxnId="{B32BA2A8-AD5F-46AE-B5A6-7B8BB4B2A481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CDC044B9-60D4-4339-8D21-F6C10E7CDD6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5BE8BDA-556C-4766-B4B7-F467FB794DA4}" type="parTrans" cxnId="{B159DE3A-A2A8-48D6-B5A8-7A7A2EEBAC28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4949BF9E-B74D-4270-8906-6230393B528B}" type="sibTrans" cxnId="{B159DE3A-A2A8-48D6-B5A8-7A7A2EEBAC28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C5AF6C62-F92C-4C8C-9E52-DBBE0EC5FE46}">
      <dgm:prSet phldrT="[Text]" custT="1"/>
      <dgm:spPr/>
      <dgm:t>
        <a:bodyPr/>
        <a:lstStyle/>
        <a:p>
          <a:r>
            <a:rPr lang="ro-RO" sz="14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proiectul se implementează într-o unitate administrativ-teritorială de nivelul întâi;</a:t>
          </a:r>
          <a:endParaRPr lang="ro-RO" sz="14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9323F1D-EF33-4454-AFBD-FCD3C4BF970E}" type="parTrans" cxnId="{881FE8D8-E789-4426-9C21-71E482A5E811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84392B14-CE67-4EB8-BA24-842B7D9D3136}" type="sibTrans" cxnId="{881FE8D8-E789-4426-9C21-71E482A5E811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29DCEC19-0CE3-47E7-9519-2FFA414744B9}">
      <dgm:prSet custT="1"/>
      <dgm:spPr/>
      <dgm:t>
        <a:bodyPr/>
        <a:lstStyle/>
        <a:p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activitatea planificată a fost supusă procedurii de evaluare a impactului asupra mediului în condiţiile Legii nr.86/2014 </a:t>
          </a:r>
          <a:r>
            <a:rPr lang="ro-RO" sz="14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privind evaluarea impactului asupra mediului;</a:t>
          </a:r>
          <a:endParaRPr lang="ro-RO" sz="14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5521EB5-48AE-4C60-92A2-7379BE8033C1}" type="parTrans" cxnId="{3B1B5566-F86E-41E2-A725-F65AA968DB42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7A27147E-D6A0-4EF9-AB98-C4FDD2CFC71A}" type="sibTrans" cxnId="{3B1B5566-F86E-41E2-A725-F65AA968DB42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4361C547-BC1F-4F46-A2C4-E70C29F76DE1}" type="pres">
      <dgm:prSet presAssocID="{74508183-AE63-484B-9F0F-63DFB243FEC1}" presName="Name0" presStyleCnt="0">
        <dgm:presLayoutVars>
          <dgm:chMax val="7"/>
          <dgm:chPref val="7"/>
          <dgm:dir/>
        </dgm:presLayoutVars>
      </dgm:prSet>
      <dgm:spPr/>
    </dgm:pt>
    <dgm:pt modelId="{93D2FEED-3E8A-41CE-92F5-75CAA38B3ECC}" type="pres">
      <dgm:prSet presAssocID="{74508183-AE63-484B-9F0F-63DFB243FEC1}" presName="Name1" presStyleCnt="0"/>
      <dgm:spPr/>
    </dgm:pt>
    <dgm:pt modelId="{5FB4D247-8DD8-44F9-A1BA-FFE297C647AF}" type="pres">
      <dgm:prSet presAssocID="{74508183-AE63-484B-9F0F-63DFB243FEC1}" presName="cycle" presStyleCnt="0"/>
      <dgm:spPr/>
    </dgm:pt>
    <dgm:pt modelId="{603D9BBB-9476-4CC2-987A-C50347564984}" type="pres">
      <dgm:prSet presAssocID="{74508183-AE63-484B-9F0F-63DFB243FEC1}" presName="srcNode" presStyleLbl="node1" presStyleIdx="0" presStyleCnt="7"/>
      <dgm:spPr/>
    </dgm:pt>
    <dgm:pt modelId="{2501705C-B8DF-4893-9798-44125352BFB1}" type="pres">
      <dgm:prSet presAssocID="{74508183-AE63-484B-9F0F-63DFB243FEC1}" presName="conn" presStyleLbl="parChTrans1D2" presStyleIdx="0" presStyleCnt="1"/>
      <dgm:spPr/>
    </dgm:pt>
    <dgm:pt modelId="{9A49099C-08CA-40DB-8A2C-31099E666E15}" type="pres">
      <dgm:prSet presAssocID="{74508183-AE63-484B-9F0F-63DFB243FEC1}" presName="extraNode" presStyleLbl="node1" presStyleIdx="0" presStyleCnt="7"/>
      <dgm:spPr/>
    </dgm:pt>
    <dgm:pt modelId="{12F64921-5FF1-4E4D-88CB-8253D94B8DC1}" type="pres">
      <dgm:prSet presAssocID="{74508183-AE63-484B-9F0F-63DFB243FEC1}" presName="dstNode" presStyleLbl="node1" presStyleIdx="0" presStyleCnt="7"/>
      <dgm:spPr/>
    </dgm:pt>
    <dgm:pt modelId="{6A244CD9-7250-4D5E-8C72-2AD9517209D3}" type="pres">
      <dgm:prSet presAssocID="{66307D50-4FCA-40E5-832D-1E371ECEDF7C}" presName="text_1" presStyleLbl="node1" presStyleIdx="0" presStyleCnt="7" custLinFactNeighborX="-218" custLinFactNeighborY="20474">
        <dgm:presLayoutVars>
          <dgm:bulletEnabled val="1"/>
        </dgm:presLayoutVars>
      </dgm:prSet>
      <dgm:spPr/>
    </dgm:pt>
    <dgm:pt modelId="{7806B3BB-7A4D-430F-9D85-5BDE2F7B8A91}" type="pres">
      <dgm:prSet presAssocID="{66307D50-4FCA-40E5-832D-1E371ECEDF7C}" presName="accent_1" presStyleCnt="0"/>
      <dgm:spPr/>
    </dgm:pt>
    <dgm:pt modelId="{B13E985F-2EC5-4330-BA3B-E4AF5F87960C}" type="pres">
      <dgm:prSet presAssocID="{66307D50-4FCA-40E5-832D-1E371ECEDF7C}" presName="accentRepeatNode" presStyleLbl="solidFgAcc1" presStyleIdx="0" presStyleCnt="7"/>
      <dgm:spPr/>
    </dgm:pt>
    <dgm:pt modelId="{8767AEFD-99B2-41A8-9707-83B965B6B850}" type="pres">
      <dgm:prSet presAssocID="{0E78F82C-9EBE-4531-8EBD-42BF5BA53ECB}" presName="text_2" presStyleLbl="node1" presStyleIdx="1" presStyleCnt="7">
        <dgm:presLayoutVars>
          <dgm:bulletEnabled val="1"/>
        </dgm:presLayoutVars>
      </dgm:prSet>
      <dgm:spPr/>
    </dgm:pt>
    <dgm:pt modelId="{D110CDBB-A4CF-4B3A-8FFE-D7973C288293}" type="pres">
      <dgm:prSet presAssocID="{0E78F82C-9EBE-4531-8EBD-42BF5BA53ECB}" presName="accent_2" presStyleCnt="0"/>
      <dgm:spPr/>
    </dgm:pt>
    <dgm:pt modelId="{C0499F6C-702F-4BC2-B195-6121D81D88E4}" type="pres">
      <dgm:prSet presAssocID="{0E78F82C-9EBE-4531-8EBD-42BF5BA53ECB}" presName="accentRepeatNode" presStyleLbl="solidFgAcc1" presStyleIdx="1" presStyleCnt="7"/>
      <dgm:spPr/>
    </dgm:pt>
    <dgm:pt modelId="{A0E154C2-2155-4376-932F-05E1BDAAE597}" type="pres">
      <dgm:prSet presAssocID="{C5AF6C62-F92C-4C8C-9E52-DBBE0EC5FE46}" presName="text_3" presStyleLbl="node1" presStyleIdx="2" presStyleCnt="7">
        <dgm:presLayoutVars>
          <dgm:bulletEnabled val="1"/>
        </dgm:presLayoutVars>
      </dgm:prSet>
      <dgm:spPr/>
    </dgm:pt>
    <dgm:pt modelId="{F8C65DEF-B0B7-426D-B834-CC77261B5711}" type="pres">
      <dgm:prSet presAssocID="{C5AF6C62-F92C-4C8C-9E52-DBBE0EC5FE46}" presName="accent_3" presStyleCnt="0"/>
      <dgm:spPr/>
    </dgm:pt>
    <dgm:pt modelId="{586789FC-9B23-4ED1-B4D2-008983F87B59}" type="pres">
      <dgm:prSet presAssocID="{C5AF6C62-F92C-4C8C-9E52-DBBE0EC5FE46}" presName="accentRepeatNode" presStyleLbl="solidFgAcc1" presStyleIdx="2" presStyleCnt="7"/>
      <dgm:spPr/>
    </dgm:pt>
    <dgm:pt modelId="{DC01FC4C-2EDE-4738-91D0-E3C739F5B6BD}" type="pres">
      <dgm:prSet presAssocID="{3D544996-984E-4493-B62E-1D53A08AEAE3}" presName="text_4" presStyleLbl="node1" presStyleIdx="3" presStyleCnt="7">
        <dgm:presLayoutVars>
          <dgm:bulletEnabled val="1"/>
        </dgm:presLayoutVars>
      </dgm:prSet>
      <dgm:spPr/>
    </dgm:pt>
    <dgm:pt modelId="{365898B0-F268-4D7E-AFA7-20C12D84A7D5}" type="pres">
      <dgm:prSet presAssocID="{3D544996-984E-4493-B62E-1D53A08AEAE3}" presName="accent_4" presStyleCnt="0"/>
      <dgm:spPr/>
    </dgm:pt>
    <dgm:pt modelId="{C282FC82-263A-45A0-AA4D-F5BB372CA8B9}" type="pres">
      <dgm:prSet presAssocID="{3D544996-984E-4493-B62E-1D53A08AEAE3}" presName="accentRepeatNode" presStyleLbl="solidFgAcc1" presStyleIdx="3" presStyleCnt="7"/>
      <dgm:spPr/>
    </dgm:pt>
    <dgm:pt modelId="{B6A1FE23-37E3-44AD-8150-2D08894397FD}" type="pres">
      <dgm:prSet presAssocID="{29DCEC19-0CE3-47E7-9519-2FFA414744B9}" presName="text_5" presStyleLbl="node1" presStyleIdx="4" presStyleCnt="7">
        <dgm:presLayoutVars>
          <dgm:bulletEnabled val="1"/>
        </dgm:presLayoutVars>
      </dgm:prSet>
      <dgm:spPr/>
    </dgm:pt>
    <dgm:pt modelId="{0AA527D0-0EA3-4E8D-8F23-AAE72363632B}" type="pres">
      <dgm:prSet presAssocID="{29DCEC19-0CE3-47E7-9519-2FFA414744B9}" presName="accent_5" presStyleCnt="0"/>
      <dgm:spPr/>
    </dgm:pt>
    <dgm:pt modelId="{E7603C98-5A63-4732-922E-BD460B21DAF3}" type="pres">
      <dgm:prSet presAssocID="{29DCEC19-0CE3-47E7-9519-2FFA414744B9}" presName="accentRepeatNode" presStyleLbl="solidFgAcc1" presStyleIdx="4" presStyleCnt="7"/>
      <dgm:spPr/>
    </dgm:pt>
    <dgm:pt modelId="{1284C6E1-071C-4C9A-B32B-09756251A296}" type="pres">
      <dgm:prSet presAssocID="{724A09BD-1324-48E0-9314-BB7A57132F03}" presName="text_6" presStyleLbl="node1" presStyleIdx="5" presStyleCnt="7" custLinFactNeighborX="724">
        <dgm:presLayoutVars>
          <dgm:bulletEnabled val="1"/>
        </dgm:presLayoutVars>
      </dgm:prSet>
      <dgm:spPr/>
    </dgm:pt>
    <dgm:pt modelId="{0180620B-F177-4A2F-83C8-AE86E1C8C5E5}" type="pres">
      <dgm:prSet presAssocID="{724A09BD-1324-48E0-9314-BB7A57132F03}" presName="accent_6" presStyleCnt="0"/>
      <dgm:spPr/>
    </dgm:pt>
    <dgm:pt modelId="{3E754221-8CE5-42CF-AA70-1CD90ED85E63}" type="pres">
      <dgm:prSet presAssocID="{724A09BD-1324-48E0-9314-BB7A57132F03}" presName="accentRepeatNode" presStyleLbl="solidFgAcc1" presStyleIdx="5" presStyleCnt="7"/>
      <dgm:spPr/>
    </dgm:pt>
    <dgm:pt modelId="{93207382-498C-4176-90ED-EEE3AD78B697}" type="pres">
      <dgm:prSet presAssocID="{4FE61BA7-14C4-4279-9F81-D09FBFFA9870}" presName="text_7" presStyleLbl="node1" presStyleIdx="6" presStyleCnt="7">
        <dgm:presLayoutVars>
          <dgm:bulletEnabled val="1"/>
        </dgm:presLayoutVars>
      </dgm:prSet>
      <dgm:spPr/>
    </dgm:pt>
    <dgm:pt modelId="{A81F80AB-44B6-4857-BBE4-A0E280CC8153}" type="pres">
      <dgm:prSet presAssocID="{4FE61BA7-14C4-4279-9F81-D09FBFFA9870}" presName="accent_7" presStyleCnt="0"/>
      <dgm:spPr/>
    </dgm:pt>
    <dgm:pt modelId="{0621BA2F-FA7B-4AA4-8294-B4D3F4B58AD9}" type="pres">
      <dgm:prSet presAssocID="{4FE61BA7-14C4-4279-9F81-D09FBFFA9870}" presName="accentRepeatNode" presStyleLbl="solidFgAcc1" presStyleIdx="6" presStyleCnt="7"/>
      <dgm:spPr/>
    </dgm:pt>
  </dgm:ptLst>
  <dgm:cxnLst>
    <dgm:cxn modelId="{B159DE3A-A2A8-48D6-B5A8-7A7A2EEBAC28}" srcId="{74508183-AE63-484B-9F0F-63DFB243FEC1}" destId="{CDC044B9-60D4-4339-8D21-F6C10E7CDD61}" srcOrd="9" destOrd="0" parTransId="{C5BE8BDA-556C-4766-B4B7-F467FB794DA4}" sibTransId="{4949BF9E-B74D-4270-8906-6230393B528B}"/>
    <dgm:cxn modelId="{BD82473B-AEFE-457D-BF6A-415D0D93A4B6}" type="presOf" srcId="{4FE61BA7-14C4-4279-9F81-D09FBFFA9870}" destId="{93207382-498C-4176-90ED-EEE3AD78B697}" srcOrd="0" destOrd="0" presId="urn:microsoft.com/office/officeart/2008/layout/VerticalCurvedList"/>
    <dgm:cxn modelId="{3B1B5566-F86E-41E2-A725-F65AA968DB42}" srcId="{74508183-AE63-484B-9F0F-63DFB243FEC1}" destId="{29DCEC19-0CE3-47E7-9519-2FFA414744B9}" srcOrd="4" destOrd="0" parTransId="{95521EB5-48AE-4C60-92A2-7379BE8033C1}" sibTransId="{7A27147E-D6A0-4EF9-AB98-C4FDD2CFC71A}"/>
    <dgm:cxn modelId="{A3CC7F4D-A9D0-40C2-96D4-57B934ED2DCE}" type="presOf" srcId="{C5AF6C62-F92C-4C8C-9E52-DBBE0EC5FE46}" destId="{A0E154C2-2155-4376-932F-05E1BDAAE597}" srcOrd="0" destOrd="0" presId="urn:microsoft.com/office/officeart/2008/layout/VerticalCurvedList"/>
    <dgm:cxn modelId="{5C20E851-457E-4062-9490-39DB2ED2025F}" type="presOf" srcId="{0039CBDE-A96C-43B0-9D0A-BA3AA7A51D32}" destId="{2501705C-B8DF-4893-9798-44125352BFB1}" srcOrd="0" destOrd="0" presId="urn:microsoft.com/office/officeart/2008/layout/VerticalCurvedList"/>
    <dgm:cxn modelId="{C4D38556-961C-44E4-BF25-CD1E443126B9}" type="presOf" srcId="{724A09BD-1324-48E0-9314-BB7A57132F03}" destId="{1284C6E1-071C-4C9A-B32B-09756251A296}" srcOrd="0" destOrd="0" presId="urn:microsoft.com/office/officeart/2008/layout/VerticalCurvedList"/>
    <dgm:cxn modelId="{9CB8A358-C241-4426-9BD6-700F51CA5BA1}" type="presOf" srcId="{0E78F82C-9EBE-4531-8EBD-42BF5BA53ECB}" destId="{8767AEFD-99B2-41A8-9707-83B965B6B850}" srcOrd="0" destOrd="0" presId="urn:microsoft.com/office/officeart/2008/layout/VerticalCurvedList"/>
    <dgm:cxn modelId="{D86F478B-6D70-4A6E-8032-46F873B28A97}" srcId="{74508183-AE63-484B-9F0F-63DFB243FEC1}" destId="{9DE166E4-82A7-47CE-8CA9-14E7C1C3186A}" srcOrd="7" destOrd="0" parTransId="{7B4E9E43-110A-489C-A6D6-4B58E046A90D}" sibTransId="{937FC64C-1153-4ED9-AFAB-D5EC893CD376}"/>
    <dgm:cxn modelId="{B32BA2A8-AD5F-46AE-B5A6-7B8BB4B2A481}" srcId="{74508183-AE63-484B-9F0F-63DFB243FEC1}" destId="{BC5EE77F-E7E1-4036-B8A6-71F595495F24}" srcOrd="8" destOrd="0" parTransId="{FD0BDD48-D730-41CB-97C4-EC74A90D4228}" sibTransId="{C6391A34-7BAB-446B-B118-1789845DC1C3}"/>
    <dgm:cxn modelId="{EA3D55C3-3A43-42DD-92C4-AC2E15F2397C}" srcId="{74508183-AE63-484B-9F0F-63DFB243FEC1}" destId="{3D544996-984E-4493-B62E-1D53A08AEAE3}" srcOrd="3" destOrd="0" parTransId="{AE978A0C-540B-4CCD-A52D-913A6DD4F49F}" sibTransId="{8C7FA5A5-EB37-4679-8EDF-089E80887DF0}"/>
    <dgm:cxn modelId="{881FE8D8-E789-4426-9C21-71E482A5E811}" srcId="{74508183-AE63-484B-9F0F-63DFB243FEC1}" destId="{C5AF6C62-F92C-4C8C-9E52-DBBE0EC5FE46}" srcOrd="2" destOrd="0" parTransId="{D9323F1D-EF33-4454-AFBD-FCD3C4BF970E}" sibTransId="{84392B14-CE67-4EB8-BA24-842B7D9D3136}"/>
    <dgm:cxn modelId="{D55A88DA-4797-49D9-8419-68E52DFC3FF4}" srcId="{74508183-AE63-484B-9F0F-63DFB243FEC1}" destId="{724A09BD-1324-48E0-9314-BB7A57132F03}" srcOrd="5" destOrd="0" parTransId="{AB02B6B3-905D-4E53-9BEB-CE72B09CE7F3}" sibTransId="{29843E59-D39C-4AD5-AAE5-0F821D9BD885}"/>
    <dgm:cxn modelId="{A7BBBCDC-BC80-43AA-968F-29C1E109CEAE}" type="presOf" srcId="{66307D50-4FCA-40E5-832D-1E371ECEDF7C}" destId="{6A244CD9-7250-4D5E-8C72-2AD9517209D3}" srcOrd="0" destOrd="0" presId="urn:microsoft.com/office/officeart/2008/layout/VerticalCurvedList"/>
    <dgm:cxn modelId="{05006EDD-EE0E-4AD8-900E-EBED62B7BC3B}" srcId="{74508183-AE63-484B-9F0F-63DFB243FEC1}" destId="{4FE61BA7-14C4-4279-9F81-D09FBFFA9870}" srcOrd="6" destOrd="0" parTransId="{9D2EF5F0-5C61-43B7-BFDA-2AD2CDE34EA6}" sibTransId="{62D4AAAF-DCFC-4704-A288-C130E7F852D7}"/>
    <dgm:cxn modelId="{F1E48AE0-2DA4-4483-A024-D5FD0F3C2617}" srcId="{74508183-AE63-484B-9F0F-63DFB243FEC1}" destId="{66307D50-4FCA-40E5-832D-1E371ECEDF7C}" srcOrd="0" destOrd="0" parTransId="{A002265B-28FB-4051-BEA4-6DD7536E13A6}" sibTransId="{0039CBDE-A96C-43B0-9D0A-BA3AA7A51D32}"/>
    <dgm:cxn modelId="{40CB28E3-BE00-4386-9E00-39DBEAD9BCDA}" srcId="{74508183-AE63-484B-9F0F-63DFB243FEC1}" destId="{0E78F82C-9EBE-4531-8EBD-42BF5BA53ECB}" srcOrd="1" destOrd="0" parTransId="{F028BF68-F5BB-4529-BC96-F561A898244D}" sibTransId="{87F46855-C6BA-4539-8849-13C9730CB7CC}"/>
    <dgm:cxn modelId="{D31116F3-7392-43F5-BB06-40E699A961C0}" type="presOf" srcId="{3D544996-984E-4493-B62E-1D53A08AEAE3}" destId="{DC01FC4C-2EDE-4738-91D0-E3C739F5B6BD}" srcOrd="0" destOrd="0" presId="urn:microsoft.com/office/officeart/2008/layout/VerticalCurvedList"/>
    <dgm:cxn modelId="{4CB295F6-80AE-42B5-972E-57EE59F40CBF}" type="presOf" srcId="{29DCEC19-0CE3-47E7-9519-2FFA414744B9}" destId="{B6A1FE23-37E3-44AD-8150-2D08894397FD}" srcOrd="0" destOrd="0" presId="urn:microsoft.com/office/officeart/2008/layout/VerticalCurvedList"/>
    <dgm:cxn modelId="{3A1FD2FA-BB48-4DB7-A72E-96265940A2F3}" type="presOf" srcId="{74508183-AE63-484B-9F0F-63DFB243FEC1}" destId="{4361C547-BC1F-4F46-A2C4-E70C29F76DE1}" srcOrd="0" destOrd="0" presId="urn:microsoft.com/office/officeart/2008/layout/VerticalCurvedList"/>
    <dgm:cxn modelId="{ADE34844-5104-4961-B4AF-7FBD23C2D5F1}" type="presParOf" srcId="{4361C547-BC1F-4F46-A2C4-E70C29F76DE1}" destId="{93D2FEED-3E8A-41CE-92F5-75CAA38B3ECC}" srcOrd="0" destOrd="0" presId="urn:microsoft.com/office/officeart/2008/layout/VerticalCurvedList"/>
    <dgm:cxn modelId="{5C5922B1-EE65-481C-9300-905DA4255456}" type="presParOf" srcId="{93D2FEED-3E8A-41CE-92F5-75CAA38B3ECC}" destId="{5FB4D247-8DD8-44F9-A1BA-FFE297C647AF}" srcOrd="0" destOrd="0" presId="urn:microsoft.com/office/officeart/2008/layout/VerticalCurvedList"/>
    <dgm:cxn modelId="{09DE7E0A-140C-483D-8D86-74112510D31D}" type="presParOf" srcId="{5FB4D247-8DD8-44F9-A1BA-FFE297C647AF}" destId="{603D9BBB-9476-4CC2-987A-C50347564984}" srcOrd="0" destOrd="0" presId="urn:microsoft.com/office/officeart/2008/layout/VerticalCurvedList"/>
    <dgm:cxn modelId="{EA59F3C9-9A89-4E11-87D7-B4ED4A6AC1F6}" type="presParOf" srcId="{5FB4D247-8DD8-44F9-A1BA-FFE297C647AF}" destId="{2501705C-B8DF-4893-9798-44125352BFB1}" srcOrd="1" destOrd="0" presId="urn:microsoft.com/office/officeart/2008/layout/VerticalCurvedList"/>
    <dgm:cxn modelId="{E4F7E562-B055-4B3D-A22C-831D7F6EF692}" type="presParOf" srcId="{5FB4D247-8DD8-44F9-A1BA-FFE297C647AF}" destId="{9A49099C-08CA-40DB-8A2C-31099E666E15}" srcOrd="2" destOrd="0" presId="urn:microsoft.com/office/officeart/2008/layout/VerticalCurvedList"/>
    <dgm:cxn modelId="{419A1812-311D-4982-9129-E327B527ADBB}" type="presParOf" srcId="{5FB4D247-8DD8-44F9-A1BA-FFE297C647AF}" destId="{12F64921-5FF1-4E4D-88CB-8253D94B8DC1}" srcOrd="3" destOrd="0" presId="urn:microsoft.com/office/officeart/2008/layout/VerticalCurvedList"/>
    <dgm:cxn modelId="{77451601-4F74-466E-AFB9-B447D2B0DFCC}" type="presParOf" srcId="{93D2FEED-3E8A-41CE-92F5-75CAA38B3ECC}" destId="{6A244CD9-7250-4D5E-8C72-2AD9517209D3}" srcOrd="1" destOrd="0" presId="urn:microsoft.com/office/officeart/2008/layout/VerticalCurvedList"/>
    <dgm:cxn modelId="{42AA7891-3B1D-4EC1-AB37-C5B386972CEC}" type="presParOf" srcId="{93D2FEED-3E8A-41CE-92F5-75CAA38B3ECC}" destId="{7806B3BB-7A4D-430F-9D85-5BDE2F7B8A91}" srcOrd="2" destOrd="0" presId="urn:microsoft.com/office/officeart/2008/layout/VerticalCurvedList"/>
    <dgm:cxn modelId="{EC03122A-B95C-4CBC-9DEE-8A7D4CC873EE}" type="presParOf" srcId="{7806B3BB-7A4D-430F-9D85-5BDE2F7B8A91}" destId="{B13E985F-2EC5-4330-BA3B-E4AF5F87960C}" srcOrd="0" destOrd="0" presId="urn:microsoft.com/office/officeart/2008/layout/VerticalCurvedList"/>
    <dgm:cxn modelId="{D819CD4D-5806-442C-83B5-992A11D7CAAE}" type="presParOf" srcId="{93D2FEED-3E8A-41CE-92F5-75CAA38B3ECC}" destId="{8767AEFD-99B2-41A8-9707-83B965B6B850}" srcOrd="3" destOrd="0" presId="urn:microsoft.com/office/officeart/2008/layout/VerticalCurvedList"/>
    <dgm:cxn modelId="{62D92672-1FD8-4E17-A862-99C14023D064}" type="presParOf" srcId="{93D2FEED-3E8A-41CE-92F5-75CAA38B3ECC}" destId="{D110CDBB-A4CF-4B3A-8FFE-D7973C288293}" srcOrd="4" destOrd="0" presId="urn:microsoft.com/office/officeart/2008/layout/VerticalCurvedList"/>
    <dgm:cxn modelId="{5682FBCD-4DD1-45E7-B809-31126B9A3DD2}" type="presParOf" srcId="{D110CDBB-A4CF-4B3A-8FFE-D7973C288293}" destId="{C0499F6C-702F-4BC2-B195-6121D81D88E4}" srcOrd="0" destOrd="0" presId="urn:microsoft.com/office/officeart/2008/layout/VerticalCurvedList"/>
    <dgm:cxn modelId="{A824AAA3-EFAD-4291-88B1-C6F480FA8964}" type="presParOf" srcId="{93D2FEED-3E8A-41CE-92F5-75CAA38B3ECC}" destId="{A0E154C2-2155-4376-932F-05E1BDAAE597}" srcOrd="5" destOrd="0" presId="urn:microsoft.com/office/officeart/2008/layout/VerticalCurvedList"/>
    <dgm:cxn modelId="{B3503CF2-1521-43E9-93DC-908ED7F8BEAA}" type="presParOf" srcId="{93D2FEED-3E8A-41CE-92F5-75CAA38B3ECC}" destId="{F8C65DEF-B0B7-426D-B834-CC77261B5711}" srcOrd="6" destOrd="0" presId="urn:microsoft.com/office/officeart/2008/layout/VerticalCurvedList"/>
    <dgm:cxn modelId="{CF187042-0FB1-40AD-9E2F-40D68EFB08B4}" type="presParOf" srcId="{F8C65DEF-B0B7-426D-B834-CC77261B5711}" destId="{586789FC-9B23-4ED1-B4D2-008983F87B59}" srcOrd="0" destOrd="0" presId="urn:microsoft.com/office/officeart/2008/layout/VerticalCurvedList"/>
    <dgm:cxn modelId="{AD14BF8A-E4A2-4018-9443-34AB0D5AC295}" type="presParOf" srcId="{93D2FEED-3E8A-41CE-92F5-75CAA38B3ECC}" destId="{DC01FC4C-2EDE-4738-91D0-E3C739F5B6BD}" srcOrd="7" destOrd="0" presId="urn:microsoft.com/office/officeart/2008/layout/VerticalCurvedList"/>
    <dgm:cxn modelId="{89008458-297E-4844-A1B1-6766FB5E56A5}" type="presParOf" srcId="{93D2FEED-3E8A-41CE-92F5-75CAA38B3ECC}" destId="{365898B0-F268-4D7E-AFA7-20C12D84A7D5}" srcOrd="8" destOrd="0" presId="urn:microsoft.com/office/officeart/2008/layout/VerticalCurvedList"/>
    <dgm:cxn modelId="{1A119725-6D61-463B-91B1-82946CFC7AE5}" type="presParOf" srcId="{365898B0-F268-4D7E-AFA7-20C12D84A7D5}" destId="{C282FC82-263A-45A0-AA4D-F5BB372CA8B9}" srcOrd="0" destOrd="0" presId="urn:microsoft.com/office/officeart/2008/layout/VerticalCurvedList"/>
    <dgm:cxn modelId="{96CFCAFC-CB72-4A36-A09A-E7A1DD6CF412}" type="presParOf" srcId="{93D2FEED-3E8A-41CE-92F5-75CAA38B3ECC}" destId="{B6A1FE23-37E3-44AD-8150-2D08894397FD}" srcOrd="9" destOrd="0" presId="urn:microsoft.com/office/officeart/2008/layout/VerticalCurvedList"/>
    <dgm:cxn modelId="{60A9FDBC-275E-478E-95A8-8A3C2806FC8C}" type="presParOf" srcId="{93D2FEED-3E8A-41CE-92F5-75CAA38B3ECC}" destId="{0AA527D0-0EA3-4E8D-8F23-AAE72363632B}" srcOrd="10" destOrd="0" presId="urn:microsoft.com/office/officeart/2008/layout/VerticalCurvedList"/>
    <dgm:cxn modelId="{C09D0026-4016-48AC-80E1-5A860794D483}" type="presParOf" srcId="{0AA527D0-0EA3-4E8D-8F23-AAE72363632B}" destId="{E7603C98-5A63-4732-922E-BD460B21DAF3}" srcOrd="0" destOrd="0" presId="urn:microsoft.com/office/officeart/2008/layout/VerticalCurvedList"/>
    <dgm:cxn modelId="{5727AAA5-E965-4904-B460-44226E4835E9}" type="presParOf" srcId="{93D2FEED-3E8A-41CE-92F5-75CAA38B3ECC}" destId="{1284C6E1-071C-4C9A-B32B-09756251A296}" srcOrd="11" destOrd="0" presId="urn:microsoft.com/office/officeart/2008/layout/VerticalCurvedList"/>
    <dgm:cxn modelId="{30EB7DFD-11DC-4107-813B-006A3A08BFFF}" type="presParOf" srcId="{93D2FEED-3E8A-41CE-92F5-75CAA38B3ECC}" destId="{0180620B-F177-4A2F-83C8-AE86E1C8C5E5}" srcOrd="12" destOrd="0" presId="urn:microsoft.com/office/officeart/2008/layout/VerticalCurvedList"/>
    <dgm:cxn modelId="{B201361E-797A-48FB-ABE2-B6822C752B51}" type="presParOf" srcId="{0180620B-F177-4A2F-83C8-AE86E1C8C5E5}" destId="{3E754221-8CE5-42CF-AA70-1CD90ED85E63}" srcOrd="0" destOrd="0" presId="urn:microsoft.com/office/officeart/2008/layout/VerticalCurvedList"/>
    <dgm:cxn modelId="{E4AE4455-5374-4500-A3AE-D2B98149C899}" type="presParOf" srcId="{93D2FEED-3E8A-41CE-92F5-75CAA38B3ECC}" destId="{93207382-498C-4176-90ED-EEE3AD78B697}" srcOrd="13" destOrd="0" presId="urn:microsoft.com/office/officeart/2008/layout/VerticalCurvedList"/>
    <dgm:cxn modelId="{AAE528FB-5892-42DE-8249-CFD2AF016FBB}" type="presParOf" srcId="{93D2FEED-3E8A-41CE-92F5-75CAA38B3ECC}" destId="{A81F80AB-44B6-4857-BBE4-A0E280CC8153}" srcOrd="14" destOrd="0" presId="urn:microsoft.com/office/officeart/2008/layout/VerticalCurvedList"/>
    <dgm:cxn modelId="{88F7BDF1-DA77-408E-ACEE-5AE668FFC3D7}" type="presParOf" srcId="{A81F80AB-44B6-4857-BBE4-A0E280CC8153}" destId="{0621BA2F-FA7B-4AA4-8294-B4D3F4B58A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FDEEC3F-1E16-46C8-8601-B04AE7065D5B}" type="doc">
      <dgm:prSet loTypeId="urn:microsoft.com/office/officeart/2005/8/layout/arrow6" loCatId="relationship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84463D62-713B-4A53-912A-281655F7AB59}">
      <dgm:prSet phldrT="[Текст]" custT="1"/>
      <dgm:spPr/>
      <dgm:t>
        <a:bodyPr/>
        <a:lstStyle/>
        <a:p>
          <a:pPr rtl="0"/>
          <a:r>
            <a:rPr lang="ro-RO" sz="1600" b="1" dirty="0">
              <a:latin typeface="Times New Roman" pitchFamily="18" charset="0"/>
              <a:cs typeface="Times New Roman" pitchFamily="18" charset="0"/>
            </a:rPr>
            <a:t>I Tranșă - </a:t>
          </a:r>
          <a:r>
            <a:rPr lang="en-US" sz="1600" b="1" dirty="0">
              <a:latin typeface="Times New Roman" pitchFamily="18" charset="0"/>
              <a:cs typeface="Times New Roman" pitchFamily="18" charset="0"/>
            </a:rPr>
            <a:t>70</a:t>
          </a:r>
          <a:r>
            <a:rPr lang="ro-RO" sz="1600" b="1" dirty="0">
              <a:latin typeface="Times New Roman" pitchFamily="18" charset="0"/>
              <a:cs typeface="Times New Roman" pitchFamily="18" charset="0"/>
            </a:rPr>
            <a:t> % din valoarea subvenției</a:t>
          </a:r>
        </a:p>
        <a:p>
          <a:pPr rtl="0"/>
          <a:r>
            <a:rPr lang="x-none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este oferită beneficiarului în baza cererii de debursare, după</a:t>
          </a:r>
          <a:r>
            <a:rPr lang="en-US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0" i="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semnarea</a:t>
          </a:r>
          <a:r>
            <a:rPr lang="en-US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contractului de acordare a subvenției în avans</a:t>
          </a:r>
          <a:endParaRPr lang="x-none" sz="16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014E5B27-65BF-4C6F-85C4-7F9438B2A959}" type="parTrans" cxnId="{236345A7-AFEE-46BE-AA0C-28AAB9F66979}">
      <dgm:prSet/>
      <dgm:spPr/>
      <dgm:t>
        <a:bodyPr/>
        <a:lstStyle/>
        <a:p>
          <a:endParaRPr lang="ru-RU"/>
        </a:p>
      </dgm:t>
    </dgm:pt>
    <dgm:pt modelId="{3A5A00A2-606C-45C9-9AE3-57F6DA3A6C52}" type="sibTrans" cxnId="{236345A7-AFEE-46BE-AA0C-28AAB9F66979}">
      <dgm:prSet/>
      <dgm:spPr/>
      <dgm:t>
        <a:bodyPr/>
        <a:lstStyle/>
        <a:p>
          <a:endParaRPr lang="ru-RU"/>
        </a:p>
      </dgm:t>
    </dgm:pt>
    <dgm:pt modelId="{196F7950-3D36-4580-AAC5-071795BD8AFE}">
      <dgm:prSet phldrT="[Текст]" custT="1"/>
      <dgm:spPr/>
      <dgm:t>
        <a:bodyPr/>
        <a:lstStyle/>
        <a:p>
          <a:pPr rtl="0"/>
          <a:endParaRPr lang="ro-RO" sz="1600" b="1" dirty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o-RO" sz="1600" b="1" dirty="0">
              <a:latin typeface="Times New Roman" pitchFamily="18" charset="0"/>
              <a:cs typeface="Times New Roman" pitchFamily="18" charset="0"/>
            </a:rPr>
            <a:t>II Tranșă – </a:t>
          </a:r>
          <a:r>
            <a:rPr lang="en-US" sz="1600" b="1" dirty="0">
              <a:latin typeface="Times New Roman" pitchFamily="18" charset="0"/>
              <a:cs typeface="Times New Roman" pitchFamily="18" charset="0"/>
            </a:rPr>
            <a:t>30 </a:t>
          </a:r>
          <a:r>
            <a:rPr lang="ro-RO" sz="1600" b="1" dirty="0">
              <a:latin typeface="Times New Roman" pitchFamily="18" charset="0"/>
              <a:cs typeface="Times New Roman" pitchFamily="18" charset="0"/>
            </a:rPr>
            <a:t>% din valoarea subvenției</a:t>
          </a:r>
        </a:p>
        <a:p>
          <a:pPr rtl="0"/>
          <a:r>
            <a:rPr lang="ro-RO" sz="1600" b="0" dirty="0">
              <a:latin typeface="Times New Roman" pitchFamily="18" charset="0"/>
              <a:cs typeface="Times New Roman" pitchFamily="18" charset="0"/>
            </a:rPr>
            <a:t> în baza cererii de debursare prezentarea actelor confirmative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886FDA5C-B8C2-4F9A-B255-D957E4F738D7}" type="parTrans" cxnId="{3080E511-2F36-4B74-963C-2F0A09C36AB3}">
      <dgm:prSet/>
      <dgm:spPr/>
      <dgm:t>
        <a:bodyPr/>
        <a:lstStyle/>
        <a:p>
          <a:endParaRPr lang="ru-RU"/>
        </a:p>
      </dgm:t>
    </dgm:pt>
    <dgm:pt modelId="{A5BD27FB-B7BC-450D-89C5-32D5CB50BF1E}" type="sibTrans" cxnId="{3080E511-2F36-4B74-963C-2F0A09C36AB3}">
      <dgm:prSet/>
      <dgm:spPr/>
      <dgm:t>
        <a:bodyPr/>
        <a:lstStyle/>
        <a:p>
          <a:endParaRPr lang="ru-RU"/>
        </a:p>
      </dgm:t>
    </dgm:pt>
    <dgm:pt modelId="{9FC4A978-A35D-4B38-A13E-8763D2056484}" type="pres">
      <dgm:prSet presAssocID="{7FDEEC3F-1E16-46C8-8601-B04AE7065D5B}" presName="compositeShape" presStyleCnt="0">
        <dgm:presLayoutVars>
          <dgm:chMax val="2"/>
          <dgm:dir/>
          <dgm:resizeHandles val="exact"/>
        </dgm:presLayoutVars>
      </dgm:prSet>
      <dgm:spPr/>
    </dgm:pt>
    <dgm:pt modelId="{54D09BE5-30DF-4B8B-9739-FDF2EE5980D2}" type="pres">
      <dgm:prSet presAssocID="{7FDEEC3F-1E16-46C8-8601-B04AE7065D5B}" presName="ribbon" presStyleLbl="node1" presStyleIdx="0" presStyleCnt="1" custScaleY="109753" custLinFactNeighborX="-2077" custLinFactNeighborY="-10143"/>
      <dgm:spPr/>
    </dgm:pt>
    <dgm:pt modelId="{60020F7D-AA20-4423-974A-DECFA67E9F54}" type="pres">
      <dgm:prSet presAssocID="{7FDEEC3F-1E16-46C8-8601-B04AE7065D5B}" presName="leftArrowText" presStyleLbl="node1" presStyleIdx="0" presStyleCnt="1" custScaleX="136244" custScaleY="154072" custLinFactNeighborX="-2970" custLinFactNeighborY="920">
        <dgm:presLayoutVars>
          <dgm:chMax val="0"/>
          <dgm:bulletEnabled val="1"/>
        </dgm:presLayoutVars>
      </dgm:prSet>
      <dgm:spPr/>
    </dgm:pt>
    <dgm:pt modelId="{039BB9F6-D634-4B42-B3CF-4CD86C6469BB}" type="pres">
      <dgm:prSet presAssocID="{7FDEEC3F-1E16-46C8-8601-B04AE7065D5B}" presName="rightArrowText" presStyleLbl="node1" presStyleIdx="0" presStyleCnt="1" custScaleX="118004" custScaleY="105039" custLinFactNeighborX="4174" custLinFactNeighborY="-8431">
        <dgm:presLayoutVars>
          <dgm:chMax val="0"/>
          <dgm:bulletEnabled val="1"/>
        </dgm:presLayoutVars>
      </dgm:prSet>
      <dgm:spPr/>
    </dgm:pt>
  </dgm:ptLst>
  <dgm:cxnLst>
    <dgm:cxn modelId="{3080E511-2F36-4B74-963C-2F0A09C36AB3}" srcId="{7FDEEC3F-1E16-46C8-8601-B04AE7065D5B}" destId="{196F7950-3D36-4580-AAC5-071795BD8AFE}" srcOrd="1" destOrd="0" parTransId="{886FDA5C-B8C2-4F9A-B255-D957E4F738D7}" sibTransId="{A5BD27FB-B7BC-450D-89C5-32D5CB50BF1E}"/>
    <dgm:cxn modelId="{7D5F2728-5FF9-442D-9B92-C7C3597D26C1}" type="presOf" srcId="{84463D62-713B-4A53-912A-281655F7AB59}" destId="{60020F7D-AA20-4423-974A-DECFA67E9F54}" srcOrd="0" destOrd="0" presId="urn:microsoft.com/office/officeart/2005/8/layout/arrow6"/>
    <dgm:cxn modelId="{236345A7-AFEE-46BE-AA0C-28AAB9F66979}" srcId="{7FDEEC3F-1E16-46C8-8601-B04AE7065D5B}" destId="{84463D62-713B-4A53-912A-281655F7AB59}" srcOrd="0" destOrd="0" parTransId="{014E5B27-65BF-4C6F-85C4-7F9438B2A959}" sibTransId="{3A5A00A2-606C-45C9-9AE3-57F6DA3A6C52}"/>
    <dgm:cxn modelId="{1C1CFCAC-DECB-47EA-A106-5E3A836BD532}" type="presOf" srcId="{196F7950-3D36-4580-AAC5-071795BD8AFE}" destId="{039BB9F6-D634-4B42-B3CF-4CD86C6469BB}" srcOrd="0" destOrd="0" presId="urn:microsoft.com/office/officeart/2005/8/layout/arrow6"/>
    <dgm:cxn modelId="{4F94E7E9-E60D-4314-B886-B1AEA9F101AD}" type="presOf" srcId="{7FDEEC3F-1E16-46C8-8601-B04AE7065D5B}" destId="{9FC4A978-A35D-4B38-A13E-8763D2056484}" srcOrd="0" destOrd="0" presId="urn:microsoft.com/office/officeart/2005/8/layout/arrow6"/>
    <dgm:cxn modelId="{EE1F1C63-E7E8-4C95-AD32-CF5234149BC3}" type="presParOf" srcId="{9FC4A978-A35D-4B38-A13E-8763D2056484}" destId="{54D09BE5-30DF-4B8B-9739-FDF2EE5980D2}" srcOrd="0" destOrd="0" presId="urn:microsoft.com/office/officeart/2005/8/layout/arrow6"/>
    <dgm:cxn modelId="{6D3CACC5-3DB4-4996-B43E-EC9079096CD6}" type="presParOf" srcId="{9FC4A978-A35D-4B38-A13E-8763D2056484}" destId="{60020F7D-AA20-4423-974A-DECFA67E9F54}" srcOrd="1" destOrd="0" presId="urn:microsoft.com/office/officeart/2005/8/layout/arrow6"/>
    <dgm:cxn modelId="{E724AF0A-7703-4547-B57D-5D81EC45A2D5}" type="presParOf" srcId="{9FC4A978-A35D-4B38-A13E-8763D2056484}" destId="{039BB9F6-D634-4B42-B3CF-4CD86C6469B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4397871D-C6DA-4712-9679-C8EA75434F8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9CB09D-B9D7-47A0-A5F2-16579301A6AD}">
      <dgm:prSet custT="1"/>
      <dgm:spPr/>
      <dgm:t>
        <a:bodyPr/>
        <a:lstStyle/>
        <a:p>
          <a:pPr rtl="0"/>
          <a:r>
            <a:rPr lang="ro-RO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Deţine şi exploatează animale din speciile: (</a:t>
          </a:r>
          <a:r>
            <a:rPr lang="ro-RO" sz="14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plăți directe per cap de animal - </a:t>
          </a:r>
          <a:r>
            <a:rPr lang="ro-RO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bovine, ovine, caprine, cabaline), (</a:t>
          </a:r>
          <a:r>
            <a:rPr lang="ro-RO" sz="14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plăți directe per kg de produs - </a:t>
          </a:r>
          <a:r>
            <a:rPr lang="ro-RO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bovine, ovine, caprine, porcine, păsări (galinacee), iepuri, pești)</a:t>
          </a:r>
          <a:r>
            <a:rPr lang="x-none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F733E-3DF9-4FD5-AA04-E047CB32F3A0}" type="parTrans" cxnId="{19C78C24-016E-43C6-8EF2-6BAF7D2F08BF}">
      <dgm:prSet/>
      <dgm:spPr/>
      <dgm:t>
        <a:bodyPr/>
        <a:lstStyle/>
        <a:p>
          <a:endParaRPr lang="ru-RU"/>
        </a:p>
      </dgm:t>
    </dgm:pt>
    <dgm:pt modelId="{2E051D4A-300C-47EF-A2F5-F246D05DFEA3}" type="sibTrans" cxnId="{19C78C24-016E-43C6-8EF2-6BAF7D2F08BF}">
      <dgm:prSet/>
      <dgm:spPr/>
      <dgm:t>
        <a:bodyPr/>
        <a:lstStyle/>
        <a:p>
          <a:endParaRPr lang="ru-RU"/>
        </a:p>
      </dgm:t>
    </dgm:pt>
    <dgm:pt modelId="{750F901C-F219-4009-AFB4-C7031D9188DD}">
      <dgm:prSet custT="1"/>
      <dgm:spPr/>
      <dgm:t>
        <a:bodyPr/>
        <a:lstStyle/>
        <a:p>
          <a:pPr rtl="0"/>
          <a:r>
            <a:rPr lang="ro-RO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Exploataţia agricolă este autorizată sanitar-veterinar, conform prevederilor Legii n</a:t>
          </a:r>
          <a:r>
            <a:rPr lang="ro-RO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RO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.221/2007 privind activitatea sanitar-veterinară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1C58B-ABE2-4091-BFB4-83D3CA18B861}" type="parTrans" cxnId="{0CB85977-2462-485D-AF53-1093E1D7CCD8}">
      <dgm:prSet/>
      <dgm:spPr/>
      <dgm:t>
        <a:bodyPr/>
        <a:lstStyle/>
        <a:p>
          <a:endParaRPr lang="ru-RU"/>
        </a:p>
      </dgm:t>
    </dgm:pt>
    <dgm:pt modelId="{1DF25EFF-33C5-48A8-8AE9-E358785EDC7C}" type="sibTrans" cxnId="{0CB85977-2462-485D-AF53-1093E1D7CCD8}">
      <dgm:prSet/>
      <dgm:spPr/>
      <dgm:t>
        <a:bodyPr/>
        <a:lstStyle/>
        <a:p>
          <a:endParaRPr lang="ru-RU"/>
        </a:p>
      </dgm:t>
    </dgm:pt>
    <dgm:pt modelId="{FD81A3E4-003D-46DA-A5BB-E8AAE834C853}">
      <dgm:prSet custT="1"/>
      <dgm:spPr/>
      <dgm:t>
        <a:bodyPr/>
        <a:lstStyle/>
        <a:p>
          <a:pPr rtl="0"/>
          <a:r>
            <a:rPr lang="x-none" sz="1400">
              <a:latin typeface="Times New Roman" panose="02020603050405020304" pitchFamily="18" charset="0"/>
              <a:cs typeface="Times New Roman" panose="02020603050405020304" pitchFamily="18" charset="0"/>
            </a:rPr>
            <a:t>Nu au restanțe la bugetul public național</a:t>
          </a:r>
          <a:r>
            <a:rPr lang="x-none" sz="1400"/>
            <a:t>;</a:t>
          </a:r>
          <a:endParaRPr lang="ru-RU" sz="1400" dirty="0"/>
        </a:p>
      </dgm:t>
    </dgm:pt>
    <dgm:pt modelId="{5EE22763-3AB4-41BF-8358-ABE7C66BB09D}" type="parTrans" cxnId="{314B4276-51D8-4F7A-BDD1-0A2D2BFE684F}">
      <dgm:prSet/>
      <dgm:spPr/>
      <dgm:t>
        <a:bodyPr/>
        <a:lstStyle/>
        <a:p>
          <a:endParaRPr lang="ru-RU"/>
        </a:p>
      </dgm:t>
    </dgm:pt>
    <dgm:pt modelId="{4F016994-1CA6-44B2-B6CF-26E2A95B1B56}" type="sibTrans" cxnId="{314B4276-51D8-4F7A-BDD1-0A2D2BFE684F}">
      <dgm:prSet/>
      <dgm:spPr/>
      <dgm:t>
        <a:bodyPr/>
        <a:lstStyle/>
        <a:p>
          <a:endParaRPr lang="ru-RU"/>
        </a:p>
      </dgm:t>
    </dgm:pt>
    <dgm:pt modelId="{84D2D014-018F-459D-9FEA-DBB534B095BE}">
      <dgm:prSet custT="1"/>
      <dgm:spPr/>
      <dgm:t>
        <a:bodyPr/>
        <a:lstStyle/>
        <a:p>
          <a:pPr rtl="0"/>
          <a:r>
            <a:rPr lang="x-none" sz="1400">
              <a:latin typeface="Times New Roman" panose="02020603050405020304" pitchFamily="18" charset="0"/>
              <a:cs typeface="Times New Roman" panose="02020603050405020304" pitchFamily="18" charset="0"/>
            </a:rPr>
            <a:t>Dispun de apartenență la una dintre asociațiile producătorilor agricoli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 cu profil ramural pe specie de animale</a:t>
          </a:r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x-none" sz="500"/>
            <a:t>;</a:t>
          </a:r>
          <a:endParaRPr lang="ru-RU" sz="500" dirty="0"/>
        </a:p>
      </dgm:t>
    </dgm:pt>
    <dgm:pt modelId="{4C0B4C6D-90B7-4D7E-9A62-CE7FB8ED178A}" type="parTrans" cxnId="{0EB514AD-6802-4EF2-B3EB-825604E815EE}">
      <dgm:prSet/>
      <dgm:spPr/>
      <dgm:t>
        <a:bodyPr/>
        <a:lstStyle/>
        <a:p>
          <a:endParaRPr lang="ru-RU"/>
        </a:p>
      </dgm:t>
    </dgm:pt>
    <dgm:pt modelId="{9DBEF690-847C-49EB-A98D-93B6F646338D}" type="sibTrans" cxnId="{0EB514AD-6802-4EF2-B3EB-825604E815EE}">
      <dgm:prSet/>
      <dgm:spPr/>
      <dgm:t>
        <a:bodyPr/>
        <a:lstStyle/>
        <a:p>
          <a:endParaRPr lang="ru-RU"/>
        </a:p>
      </dgm:t>
    </dgm:pt>
    <dgm:pt modelId="{709EB736-B126-4B54-88D9-A0A65A48693F}">
      <dgm:prSet custT="1"/>
      <dgm:spPr/>
      <dgm:t>
        <a:bodyPr/>
        <a:lstStyle/>
        <a:p>
          <a:pPr rtl="0"/>
          <a:r>
            <a:rPr lang="x-none" sz="140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x-none" sz="1400">
              <a:latin typeface="Times New Roman" panose="02020603050405020304" pitchFamily="18" charset="0"/>
              <a:cs typeface="Times New Roman" panose="02020603050405020304" pitchFamily="18" charset="0"/>
            </a:rPr>
            <a:t>nt deținători legali ai bunurilor imobile;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21D61-5B8C-49CA-B616-967ECA8DE9C6}" type="parTrans" cxnId="{2C71D561-79BE-4A24-90D0-9C964216AD81}">
      <dgm:prSet/>
      <dgm:spPr/>
      <dgm:t>
        <a:bodyPr/>
        <a:lstStyle/>
        <a:p>
          <a:endParaRPr lang="ru-RU"/>
        </a:p>
      </dgm:t>
    </dgm:pt>
    <dgm:pt modelId="{D4D4A943-3603-4970-97A6-3572E9B696D3}" type="sibTrans" cxnId="{2C71D561-79BE-4A24-90D0-9C964216AD81}">
      <dgm:prSet/>
      <dgm:spPr/>
      <dgm:t>
        <a:bodyPr/>
        <a:lstStyle/>
        <a:p>
          <a:endParaRPr lang="ru-RU"/>
        </a:p>
      </dgm:t>
    </dgm:pt>
    <dgm:pt modelId="{051A03DD-8434-4C12-BC1C-1FF660C59489}">
      <dgm:prSet custT="1"/>
      <dgm:spPr/>
      <dgm:t>
        <a:bodyPr/>
        <a:lstStyle/>
        <a:p>
          <a:pPr rtl="0"/>
          <a:r>
            <a:rPr lang="x-none" sz="1400">
              <a:latin typeface="Times New Roman" panose="02020603050405020304" pitchFamily="18" charset="0"/>
              <a:cs typeface="Times New Roman" panose="02020603050405020304" pitchFamily="18" charset="0"/>
            </a:rPr>
            <a:t>Nu s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x-none" sz="1400">
              <a:latin typeface="Times New Roman" panose="02020603050405020304" pitchFamily="18" charset="0"/>
              <a:cs typeface="Times New Roman" panose="02020603050405020304" pitchFamily="18" charset="0"/>
            </a:rPr>
            <a:t>nt incluși în Lista de interdicție şi nu sânt în proces de insolvabilitate sau lichidare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AB70F8-0527-440E-8DA2-139BD85D24B1}" type="parTrans" cxnId="{844CE0E8-715E-4A14-A16B-93B1CA3E0E39}">
      <dgm:prSet/>
      <dgm:spPr/>
      <dgm:t>
        <a:bodyPr/>
        <a:lstStyle/>
        <a:p>
          <a:endParaRPr lang="ru-RU"/>
        </a:p>
      </dgm:t>
    </dgm:pt>
    <dgm:pt modelId="{F0C83DCF-5A9B-4B4A-9335-42931123689F}" type="sibTrans" cxnId="{844CE0E8-715E-4A14-A16B-93B1CA3E0E39}">
      <dgm:prSet/>
      <dgm:spPr/>
      <dgm:t>
        <a:bodyPr/>
        <a:lstStyle/>
        <a:p>
          <a:endParaRPr lang="ru-RU"/>
        </a:p>
      </dgm:t>
    </dgm:pt>
    <dgm:pt modelId="{76C3030A-0B3D-4034-8031-28FD8DDD994E}">
      <dgm:prSet custT="1"/>
      <dgm:spPr/>
      <dgm:t>
        <a:bodyPr/>
        <a:lstStyle/>
        <a:p>
          <a:pPr rtl="0"/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Animalele </a:t>
          </a:r>
          <a:r>
            <a:rPr lang="vi-VN" sz="1400">
              <a:latin typeface="Times New Roman" panose="02020603050405020304" pitchFamily="18" charset="0"/>
              <a:cs typeface="Times New Roman" panose="02020603050405020304" pitchFamily="18" charset="0"/>
            </a:rPr>
            <a:t>sunt asigurate în condițiile Legii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 nr. 183/2020</a:t>
          </a:r>
          <a:r>
            <a:rPr lang="vi-VN" sz="1400">
              <a:latin typeface="Times New Roman" panose="02020603050405020304" pitchFamily="18" charset="0"/>
              <a:cs typeface="Times New Roman" panose="02020603050405020304" pitchFamily="18" charset="0"/>
            </a:rPr>
            <a:t> privind asigurarea subvenţionată în agricultură</a:t>
          </a:r>
          <a:r>
            <a:rPr lang="ro-RO" sz="14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04A7E-8B5A-4107-B811-199BDD6D5AD9}" type="parTrans" cxnId="{110B1078-0B28-46F3-B0C4-0B246DCE2388}">
      <dgm:prSet/>
      <dgm:spPr/>
      <dgm:t>
        <a:bodyPr/>
        <a:lstStyle/>
        <a:p>
          <a:endParaRPr lang="ru-RU"/>
        </a:p>
      </dgm:t>
    </dgm:pt>
    <dgm:pt modelId="{6F981DD5-80C1-44CB-9954-598DE117E3A1}" type="sibTrans" cxnId="{110B1078-0B28-46F3-B0C4-0B246DCE2388}">
      <dgm:prSet/>
      <dgm:spPr/>
      <dgm:t>
        <a:bodyPr/>
        <a:lstStyle/>
        <a:p>
          <a:endParaRPr lang="ru-RU"/>
        </a:p>
      </dgm:t>
    </dgm:pt>
    <dgm:pt modelId="{B9EB9300-2DC8-4123-8745-9CD36AD90A54}">
      <dgm:prSet custT="1"/>
      <dgm:spPr/>
      <dgm:t>
        <a:bodyPr/>
        <a:lstStyle/>
        <a:p>
          <a:r>
            <a:rPr lang="ro-RO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Animalele deținute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aparțin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raselor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incluse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Nomenclatorul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raselor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tipurilor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crossurilor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animale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omologate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raionate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Republica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Moldova</a:t>
          </a:r>
          <a:r>
            <a:rPr lang="ro-RO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inclusiv metiși cu aceste rase;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DCC3F-4BB5-4543-931A-17FCA48DC94A}" type="sibTrans" cxnId="{0916E416-3B5E-4869-AA3C-14C42321C048}">
      <dgm:prSet/>
      <dgm:spPr/>
      <dgm:t>
        <a:bodyPr/>
        <a:lstStyle/>
        <a:p>
          <a:endParaRPr lang="ru-RU"/>
        </a:p>
      </dgm:t>
    </dgm:pt>
    <dgm:pt modelId="{75801301-7E9C-4B96-9399-1CC9C6FDC9A6}" type="parTrans" cxnId="{0916E416-3B5E-4869-AA3C-14C42321C048}">
      <dgm:prSet/>
      <dgm:spPr/>
      <dgm:t>
        <a:bodyPr/>
        <a:lstStyle/>
        <a:p>
          <a:endParaRPr lang="ru-RU"/>
        </a:p>
      </dgm:t>
    </dgm:pt>
    <dgm:pt modelId="{9FA4ED49-83C3-418A-B187-175BE868F286}">
      <dgm:prSet custT="1"/>
      <dgm:spPr/>
      <dgm:t>
        <a:bodyPr/>
        <a:lstStyle/>
        <a:p>
          <a:pPr rtl="0"/>
          <a:r>
            <a:rPr lang="ro-RO" sz="14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Animalele sunt înregistrate în </a:t>
          </a:r>
          <a:r>
            <a:rPr lang="ro-RO" sz="14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Registrul de stat al animalelor, conform prevederilor Legii nr.231/2006 privind identificarea și înregistrarea animalelor;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0959A53-5067-45C8-8BEB-240383F80B91}" type="parTrans" cxnId="{3C1949DB-541F-4C2A-AB0D-9451C5030899}">
      <dgm:prSet/>
      <dgm:spPr/>
      <dgm:t>
        <a:bodyPr/>
        <a:lstStyle/>
        <a:p>
          <a:endParaRPr lang="ro-RO"/>
        </a:p>
      </dgm:t>
    </dgm:pt>
    <dgm:pt modelId="{6BB9EE94-022A-482F-9F98-E70029FD7031}" type="sibTrans" cxnId="{3C1949DB-541F-4C2A-AB0D-9451C5030899}">
      <dgm:prSet/>
      <dgm:spPr/>
      <dgm:t>
        <a:bodyPr/>
        <a:lstStyle/>
        <a:p>
          <a:endParaRPr lang="ro-RO"/>
        </a:p>
      </dgm:t>
    </dgm:pt>
    <dgm:pt modelId="{919A7798-D4A6-4C15-AE16-62797DB466A0}" type="pres">
      <dgm:prSet presAssocID="{4397871D-C6DA-4712-9679-C8EA75434F89}" presName="linear" presStyleCnt="0">
        <dgm:presLayoutVars>
          <dgm:animLvl val="lvl"/>
          <dgm:resizeHandles val="exact"/>
        </dgm:presLayoutVars>
      </dgm:prSet>
      <dgm:spPr/>
    </dgm:pt>
    <dgm:pt modelId="{90F14C3B-B5FE-4B29-B99F-334A71AF30F8}" type="pres">
      <dgm:prSet presAssocID="{F59CB09D-B9D7-47A0-A5F2-16579301A6AD}" presName="parentText" presStyleLbl="node1" presStyleIdx="0" presStyleCnt="9" custLinFactNeighborX="535" custLinFactNeighborY="-60888">
        <dgm:presLayoutVars>
          <dgm:chMax val="0"/>
          <dgm:bulletEnabled val="1"/>
        </dgm:presLayoutVars>
      </dgm:prSet>
      <dgm:spPr/>
    </dgm:pt>
    <dgm:pt modelId="{803D6B2B-8DFE-4D2F-A756-AF1ADE0BACE2}" type="pres">
      <dgm:prSet presAssocID="{2E051D4A-300C-47EF-A2F5-F246D05DFEA3}" presName="spacer" presStyleCnt="0"/>
      <dgm:spPr/>
    </dgm:pt>
    <dgm:pt modelId="{F0033038-9C0D-4AB7-A60B-C3A229BAC4B0}" type="pres">
      <dgm:prSet presAssocID="{9FA4ED49-83C3-418A-B187-175BE868F286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5736068B-2820-436D-8156-C4022F7CB4BF}" type="pres">
      <dgm:prSet presAssocID="{6BB9EE94-022A-482F-9F98-E70029FD7031}" presName="spacer" presStyleCnt="0"/>
      <dgm:spPr/>
    </dgm:pt>
    <dgm:pt modelId="{B2FCBB24-7A88-4B8D-A68C-D67ED7AA6C30}" type="pres">
      <dgm:prSet presAssocID="{750F901C-F219-4009-AFB4-C7031D9188DD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9770C50F-2679-4D7F-8D11-4DCDBBFDD4CF}" type="pres">
      <dgm:prSet presAssocID="{1DF25EFF-33C5-48A8-8AE9-E358785EDC7C}" presName="spacer" presStyleCnt="0"/>
      <dgm:spPr/>
    </dgm:pt>
    <dgm:pt modelId="{7D3DA1AC-9BBD-4DB2-A592-BDA0585FA759}" type="pres">
      <dgm:prSet presAssocID="{B9EB9300-2DC8-4123-8745-9CD36AD90A54}" presName="parentText" presStyleLbl="node1" presStyleIdx="3" presStyleCnt="9" custLinFactNeighborY="452">
        <dgm:presLayoutVars>
          <dgm:chMax val="0"/>
          <dgm:bulletEnabled val="1"/>
        </dgm:presLayoutVars>
      </dgm:prSet>
      <dgm:spPr/>
    </dgm:pt>
    <dgm:pt modelId="{D7E2426D-9D81-4A99-AB19-A337F876222B}" type="pres">
      <dgm:prSet presAssocID="{440DCC3F-4BB5-4543-931A-17FCA48DC94A}" presName="spacer" presStyleCnt="0"/>
      <dgm:spPr/>
    </dgm:pt>
    <dgm:pt modelId="{F4CBE6F8-F8E8-41E0-BA44-FE4D81C518B2}" type="pres">
      <dgm:prSet presAssocID="{76C3030A-0B3D-4034-8031-28FD8DDD994E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5C27735F-5B37-4019-8007-B4FE65B994AF}" type="pres">
      <dgm:prSet presAssocID="{6F981DD5-80C1-44CB-9954-598DE117E3A1}" presName="spacer" presStyleCnt="0"/>
      <dgm:spPr/>
    </dgm:pt>
    <dgm:pt modelId="{CCC11E55-7857-4614-A1DA-7E5E0CAB02F7}" type="pres">
      <dgm:prSet presAssocID="{84D2D014-018F-459D-9FEA-DBB534B095BE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767A0B32-0590-47A5-A4AF-6A4378587BE3}" type="pres">
      <dgm:prSet presAssocID="{9DBEF690-847C-49EB-A98D-93B6F646338D}" presName="spacer" presStyleCnt="0"/>
      <dgm:spPr/>
    </dgm:pt>
    <dgm:pt modelId="{104A1E7B-C40A-4770-947A-9E85718D1B62}" type="pres">
      <dgm:prSet presAssocID="{FD81A3E4-003D-46DA-A5BB-E8AAE834C853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E538301D-5867-4475-9B90-5DBA80722D20}" type="pres">
      <dgm:prSet presAssocID="{4F016994-1CA6-44B2-B6CF-26E2A95B1B56}" presName="spacer" presStyleCnt="0"/>
      <dgm:spPr/>
    </dgm:pt>
    <dgm:pt modelId="{BAC45512-83C0-4FDC-A91A-71A5A0EC7C83}" type="pres">
      <dgm:prSet presAssocID="{709EB736-B126-4B54-88D9-A0A65A48693F}" presName="parentText" presStyleLbl="node1" presStyleIdx="7" presStyleCnt="9" custLinFactY="3283" custLinFactNeighborX="-2383" custLinFactNeighborY="100000">
        <dgm:presLayoutVars>
          <dgm:chMax val="0"/>
          <dgm:bulletEnabled val="1"/>
        </dgm:presLayoutVars>
      </dgm:prSet>
      <dgm:spPr/>
    </dgm:pt>
    <dgm:pt modelId="{1CF73C34-1EA8-49D8-94E8-63DEEFEA4B1E}" type="pres">
      <dgm:prSet presAssocID="{D4D4A943-3603-4970-97A6-3572E9B696D3}" presName="spacer" presStyleCnt="0"/>
      <dgm:spPr/>
    </dgm:pt>
    <dgm:pt modelId="{AA25406E-B452-465A-B064-A5C5446638DA}" type="pres">
      <dgm:prSet presAssocID="{051A03DD-8434-4C12-BC1C-1FF660C59489}" presName="parentText" presStyleLbl="node1" presStyleIdx="8" presStyleCnt="9" custLinFactY="-5208" custLinFactNeighborX="885" custLinFactNeighborY="-100000">
        <dgm:presLayoutVars>
          <dgm:chMax val="0"/>
          <dgm:bulletEnabled val="1"/>
        </dgm:presLayoutVars>
      </dgm:prSet>
      <dgm:spPr/>
    </dgm:pt>
  </dgm:ptLst>
  <dgm:cxnLst>
    <dgm:cxn modelId="{D15B790F-4557-463C-997F-FCF89626FC24}" type="presOf" srcId="{FD81A3E4-003D-46DA-A5BB-E8AAE834C853}" destId="{104A1E7B-C40A-4770-947A-9E85718D1B62}" srcOrd="0" destOrd="0" presId="urn:microsoft.com/office/officeart/2005/8/layout/vList2"/>
    <dgm:cxn modelId="{0916E416-3B5E-4869-AA3C-14C42321C048}" srcId="{4397871D-C6DA-4712-9679-C8EA75434F89}" destId="{B9EB9300-2DC8-4123-8745-9CD36AD90A54}" srcOrd="3" destOrd="0" parTransId="{75801301-7E9C-4B96-9399-1CC9C6FDC9A6}" sibTransId="{440DCC3F-4BB5-4543-931A-17FCA48DC94A}"/>
    <dgm:cxn modelId="{83B00D1F-6CE6-4DCD-96EA-EFB225B9010F}" type="presOf" srcId="{76C3030A-0B3D-4034-8031-28FD8DDD994E}" destId="{F4CBE6F8-F8E8-41E0-BA44-FE4D81C518B2}" srcOrd="0" destOrd="0" presId="urn:microsoft.com/office/officeart/2005/8/layout/vList2"/>
    <dgm:cxn modelId="{19C78C24-016E-43C6-8EF2-6BAF7D2F08BF}" srcId="{4397871D-C6DA-4712-9679-C8EA75434F89}" destId="{F59CB09D-B9D7-47A0-A5F2-16579301A6AD}" srcOrd="0" destOrd="0" parTransId="{933F733E-3DF9-4FD5-AA04-E047CB32F3A0}" sibTransId="{2E051D4A-300C-47EF-A2F5-F246D05DFEA3}"/>
    <dgm:cxn modelId="{65BC2F3E-FDBE-476F-967B-1E71BB8762A7}" type="presOf" srcId="{B9EB9300-2DC8-4123-8745-9CD36AD90A54}" destId="{7D3DA1AC-9BBD-4DB2-A592-BDA0585FA759}" srcOrd="0" destOrd="0" presId="urn:microsoft.com/office/officeart/2005/8/layout/vList2"/>
    <dgm:cxn modelId="{2C71D561-79BE-4A24-90D0-9C964216AD81}" srcId="{4397871D-C6DA-4712-9679-C8EA75434F89}" destId="{709EB736-B126-4B54-88D9-A0A65A48693F}" srcOrd="7" destOrd="0" parTransId="{6C121D61-5B8C-49CA-B616-967ECA8DE9C6}" sibTransId="{D4D4A943-3603-4970-97A6-3572E9B696D3}"/>
    <dgm:cxn modelId="{7936D26B-033C-44E0-B5DB-9951B54FC59A}" type="presOf" srcId="{709EB736-B126-4B54-88D9-A0A65A48693F}" destId="{BAC45512-83C0-4FDC-A91A-71A5A0EC7C83}" srcOrd="0" destOrd="0" presId="urn:microsoft.com/office/officeart/2005/8/layout/vList2"/>
    <dgm:cxn modelId="{314B4276-51D8-4F7A-BDD1-0A2D2BFE684F}" srcId="{4397871D-C6DA-4712-9679-C8EA75434F89}" destId="{FD81A3E4-003D-46DA-A5BB-E8AAE834C853}" srcOrd="6" destOrd="0" parTransId="{5EE22763-3AB4-41BF-8358-ABE7C66BB09D}" sibTransId="{4F016994-1CA6-44B2-B6CF-26E2A95B1B56}"/>
    <dgm:cxn modelId="{0CB85977-2462-485D-AF53-1093E1D7CCD8}" srcId="{4397871D-C6DA-4712-9679-C8EA75434F89}" destId="{750F901C-F219-4009-AFB4-C7031D9188DD}" srcOrd="2" destOrd="0" parTransId="{7381C58B-ABE2-4091-BFB4-83D3CA18B861}" sibTransId="{1DF25EFF-33C5-48A8-8AE9-E358785EDC7C}"/>
    <dgm:cxn modelId="{49C7F577-F06D-49C2-82A4-94F17A101448}" type="presOf" srcId="{750F901C-F219-4009-AFB4-C7031D9188DD}" destId="{B2FCBB24-7A88-4B8D-A68C-D67ED7AA6C30}" srcOrd="0" destOrd="0" presId="urn:microsoft.com/office/officeart/2005/8/layout/vList2"/>
    <dgm:cxn modelId="{110B1078-0B28-46F3-B0C4-0B246DCE2388}" srcId="{4397871D-C6DA-4712-9679-C8EA75434F89}" destId="{76C3030A-0B3D-4034-8031-28FD8DDD994E}" srcOrd="4" destOrd="0" parTransId="{9A904A7E-8B5A-4107-B811-199BDD6D5AD9}" sibTransId="{6F981DD5-80C1-44CB-9954-598DE117E3A1}"/>
    <dgm:cxn modelId="{DDB0567C-1EDB-4A11-9631-E310EF2FE835}" type="presOf" srcId="{F59CB09D-B9D7-47A0-A5F2-16579301A6AD}" destId="{90F14C3B-B5FE-4B29-B99F-334A71AF30F8}" srcOrd="0" destOrd="0" presId="urn:microsoft.com/office/officeart/2005/8/layout/vList2"/>
    <dgm:cxn modelId="{B7207E7C-36A8-4002-866B-A5B060B4031A}" type="presOf" srcId="{051A03DD-8434-4C12-BC1C-1FF660C59489}" destId="{AA25406E-B452-465A-B064-A5C5446638DA}" srcOrd="0" destOrd="0" presId="urn:microsoft.com/office/officeart/2005/8/layout/vList2"/>
    <dgm:cxn modelId="{0D305A8F-248B-48BC-AAF0-B54F53619BEC}" type="presOf" srcId="{84D2D014-018F-459D-9FEA-DBB534B095BE}" destId="{CCC11E55-7857-4614-A1DA-7E5E0CAB02F7}" srcOrd="0" destOrd="0" presId="urn:microsoft.com/office/officeart/2005/8/layout/vList2"/>
    <dgm:cxn modelId="{0EB514AD-6802-4EF2-B3EB-825604E815EE}" srcId="{4397871D-C6DA-4712-9679-C8EA75434F89}" destId="{84D2D014-018F-459D-9FEA-DBB534B095BE}" srcOrd="5" destOrd="0" parTransId="{4C0B4C6D-90B7-4D7E-9A62-CE7FB8ED178A}" sibTransId="{9DBEF690-847C-49EB-A98D-93B6F646338D}"/>
    <dgm:cxn modelId="{1AE685B7-4260-4311-9BB2-32651CFD1E27}" type="presOf" srcId="{9FA4ED49-83C3-418A-B187-175BE868F286}" destId="{F0033038-9C0D-4AB7-A60B-C3A229BAC4B0}" srcOrd="0" destOrd="0" presId="urn:microsoft.com/office/officeart/2005/8/layout/vList2"/>
    <dgm:cxn modelId="{3C1949DB-541F-4C2A-AB0D-9451C5030899}" srcId="{4397871D-C6DA-4712-9679-C8EA75434F89}" destId="{9FA4ED49-83C3-418A-B187-175BE868F286}" srcOrd="1" destOrd="0" parTransId="{80959A53-5067-45C8-8BEB-240383F80B91}" sibTransId="{6BB9EE94-022A-482F-9F98-E70029FD7031}"/>
    <dgm:cxn modelId="{844CE0E8-715E-4A14-A16B-93B1CA3E0E39}" srcId="{4397871D-C6DA-4712-9679-C8EA75434F89}" destId="{051A03DD-8434-4C12-BC1C-1FF660C59489}" srcOrd="8" destOrd="0" parTransId="{B8AB70F8-0527-440E-8DA2-139BD85D24B1}" sibTransId="{F0C83DCF-5A9B-4B4A-9335-42931123689F}"/>
    <dgm:cxn modelId="{C8C4FAFE-C21E-494D-A5E4-448641CEE7DC}" type="presOf" srcId="{4397871D-C6DA-4712-9679-C8EA75434F89}" destId="{919A7798-D4A6-4C15-AE16-62797DB466A0}" srcOrd="0" destOrd="0" presId="urn:microsoft.com/office/officeart/2005/8/layout/vList2"/>
    <dgm:cxn modelId="{512AF405-EF7B-423E-B495-481894C38A1B}" type="presParOf" srcId="{919A7798-D4A6-4C15-AE16-62797DB466A0}" destId="{90F14C3B-B5FE-4B29-B99F-334A71AF30F8}" srcOrd="0" destOrd="0" presId="urn:microsoft.com/office/officeart/2005/8/layout/vList2"/>
    <dgm:cxn modelId="{9B361B2E-2D11-42B6-98E8-43B8CB943222}" type="presParOf" srcId="{919A7798-D4A6-4C15-AE16-62797DB466A0}" destId="{803D6B2B-8DFE-4D2F-A756-AF1ADE0BACE2}" srcOrd="1" destOrd="0" presId="urn:microsoft.com/office/officeart/2005/8/layout/vList2"/>
    <dgm:cxn modelId="{5F17F53C-743E-454C-9EEC-55E73A9470C3}" type="presParOf" srcId="{919A7798-D4A6-4C15-AE16-62797DB466A0}" destId="{F0033038-9C0D-4AB7-A60B-C3A229BAC4B0}" srcOrd="2" destOrd="0" presId="urn:microsoft.com/office/officeart/2005/8/layout/vList2"/>
    <dgm:cxn modelId="{265691E8-FB6F-4C76-98DC-86EE48714A1D}" type="presParOf" srcId="{919A7798-D4A6-4C15-AE16-62797DB466A0}" destId="{5736068B-2820-436D-8156-C4022F7CB4BF}" srcOrd="3" destOrd="0" presId="urn:microsoft.com/office/officeart/2005/8/layout/vList2"/>
    <dgm:cxn modelId="{35F5DF64-8707-4E46-BD0A-FBAD3B8377C9}" type="presParOf" srcId="{919A7798-D4A6-4C15-AE16-62797DB466A0}" destId="{B2FCBB24-7A88-4B8D-A68C-D67ED7AA6C30}" srcOrd="4" destOrd="0" presId="urn:microsoft.com/office/officeart/2005/8/layout/vList2"/>
    <dgm:cxn modelId="{D5933ED0-04AA-4FB4-A9E8-F14830182D8A}" type="presParOf" srcId="{919A7798-D4A6-4C15-AE16-62797DB466A0}" destId="{9770C50F-2679-4D7F-8D11-4DCDBBFDD4CF}" srcOrd="5" destOrd="0" presId="urn:microsoft.com/office/officeart/2005/8/layout/vList2"/>
    <dgm:cxn modelId="{87FF7965-EF02-4999-B157-EE12D0A3B8E3}" type="presParOf" srcId="{919A7798-D4A6-4C15-AE16-62797DB466A0}" destId="{7D3DA1AC-9BBD-4DB2-A592-BDA0585FA759}" srcOrd="6" destOrd="0" presId="urn:microsoft.com/office/officeart/2005/8/layout/vList2"/>
    <dgm:cxn modelId="{994BE0EC-2B2B-43CA-B050-1DD258A0A726}" type="presParOf" srcId="{919A7798-D4A6-4C15-AE16-62797DB466A0}" destId="{D7E2426D-9D81-4A99-AB19-A337F876222B}" srcOrd="7" destOrd="0" presId="urn:microsoft.com/office/officeart/2005/8/layout/vList2"/>
    <dgm:cxn modelId="{C3012B46-93BE-42BB-B866-8727A4FBCB92}" type="presParOf" srcId="{919A7798-D4A6-4C15-AE16-62797DB466A0}" destId="{F4CBE6F8-F8E8-41E0-BA44-FE4D81C518B2}" srcOrd="8" destOrd="0" presId="urn:microsoft.com/office/officeart/2005/8/layout/vList2"/>
    <dgm:cxn modelId="{78F5924B-0763-42B6-8A80-7FBF5D173252}" type="presParOf" srcId="{919A7798-D4A6-4C15-AE16-62797DB466A0}" destId="{5C27735F-5B37-4019-8007-B4FE65B994AF}" srcOrd="9" destOrd="0" presId="urn:microsoft.com/office/officeart/2005/8/layout/vList2"/>
    <dgm:cxn modelId="{FEAD29FB-606A-41CA-AD73-0BDAA8D878DF}" type="presParOf" srcId="{919A7798-D4A6-4C15-AE16-62797DB466A0}" destId="{CCC11E55-7857-4614-A1DA-7E5E0CAB02F7}" srcOrd="10" destOrd="0" presId="urn:microsoft.com/office/officeart/2005/8/layout/vList2"/>
    <dgm:cxn modelId="{3BE57B34-AA99-4711-9651-44F54A9951F0}" type="presParOf" srcId="{919A7798-D4A6-4C15-AE16-62797DB466A0}" destId="{767A0B32-0590-47A5-A4AF-6A4378587BE3}" srcOrd="11" destOrd="0" presId="urn:microsoft.com/office/officeart/2005/8/layout/vList2"/>
    <dgm:cxn modelId="{62D3FD6A-ADA3-46CF-A956-CD458BAC2ECA}" type="presParOf" srcId="{919A7798-D4A6-4C15-AE16-62797DB466A0}" destId="{104A1E7B-C40A-4770-947A-9E85718D1B62}" srcOrd="12" destOrd="0" presId="urn:microsoft.com/office/officeart/2005/8/layout/vList2"/>
    <dgm:cxn modelId="{D2938843-FA1B-4FB1-B83D-77A94C19EA4D}" type="presParOf" srcId="{919A7798-D4A6-4C15-AE16-62797DB466A0}" destId="{E538301D-5867-4475-9B90-5DBA80722D20}" srcOrd="13" destOrd="0" presId="urn:microsoft.com/office/officeart/2005/8/layout/vList2"/>
    <dgm:cxn modelId="{6E8F7447-FFCC-4F6D-90F5-8F51222741C3}" type="presParOf" srcId="{919A7798-D4A6-4C15-AE16-62797DB466A0}" destId="{BAC45512-83C0-4FDC-A91A-71A5A0EC7C83}" srcOrd="14" destOrd="0" presId="urn:microsoft.com/office/officeart/2005/8/layout/vList2"/>
    <dgm:cxn modelId="{1EC94303-DEE2-42D8-9ABB-85B3AF3A5BA9}" type="presParOf" srcId="{919A7798-D4A6-4C15-AE16-62797DB466A0}" destId="{1CF73C34-1EA8-49D8-94E8-63DEEFEA4B1E}" srcOrd="15" destOrd="0" presId="urn:microsoft.com/office/officeart/2005/8/layout/vList2"/>
    <dgm:cxn modelId="{02273257-AED9-41B4-AF68-D86D23706F4E}" type="presParOf" srcId="{919A7798-D4A6-4C15-AE16-62797DB466A0}" destId="{AA25406E-B452-465A-B064-A5C5446638DA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4F20F539-A0EF-4C12-9B4B-FD0EE69753DB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047320-A069-4622-94F5-9996103C4925}">
      <dgm:prSet phldrT="[Text]" custT="1"/>
      <dgm:spPr/>
      <dgm:t>
        <a:bodyPr/>
        <a:lstStyle/>
        <a:p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Măsuri de sprijin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BE8AE4-E4D5-4A48-AAB8-CFC219AD3D63}" type="parTrans" cxnId="{61FDD92F-87CF-4E6D-8A9E-09D4B8AAF73C}">
      <dgm:prSet/>
      <dgm:spPr/>
      <dgm:t>
        <a:bodyPr/>
        <a:lstStyle/>
        <a:p>
          <a:endParaRPr lang="en-US"/>
        </a:p>
      </dgm:t>
    </dgm:pt>
    <dgm:pt modelId="{D25C07D0-A5E9-4858-9E67-5DB670B26A0E}" type="sibTrans" cxnId="{61FDD92F-87CF-4E6D-8A9E-09D4B8AAF73C}">
      <dgm:prSet/>
      <dgm:spPr/>
      <dgm:t>
        <a:bodyPr/>
        <a:lstStyle/>
        <a:p>
          <a:endParaRPr lang="en-US"/>
        </a:p>
      </dgm:t>
    </dgm:pt>
    <dgm:pt modelId="{EAD392DB-B784-486C-9705-F95F99974A62}">
      <dgm:prSet phldrT="[Text]" custT="1"/>
      <dgm:spPr/>
      <dgm:t>
        <a:bodyPr/>
        <a:lstStyle/>
        <a:p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Măsura 1 – Funcționarea grupurilor de acțiune locală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59090-81F7-49AB-A6C3-63F2A2ACCC40}" type="parTrans" cxnId="{EA133290-C1B7-4334-9F61-47FA053CFC4D}">
      <dgm:prSet/>
      <dgm:spPr/>
      <dgm:t>
        <a:bodyPr/>
        <a:lstStyle/>
        <a:p>
          <a:endParaRPr lang="en-US"/>
        </a:p>
      </dgm:t>
    </dgm:pt>
    <dgm:pt modelId="{2EE6C34F-A18E-4599-A4D7-DDFF23D8FFF2}" type="sibTrans" cxnId="{EA133290-C1B7-4334-9F61-47FA053CFC4D}">
      <dgm:prSet/>
      <dgm:spPr/>
      <dgm:t>
        <a:bodyPr/>
        <a:lstStyle/>
        <a:p>
          <a:endParaRPr lang="en-US"/>
        </a:p>
      </dgm:t>
    </dgm:pt>
    <dgm:pt modelId="{D95C4106-BEA0-40F7-9F6C-14C65B4AE7BA}">
      <dgm:prSet phldrT="[Text]" custT="1"/>
      <dgm:spPr/>
      <dgm:t>
        <a:bodyPr/>
        <a:lstStyle/>
        <a:p>
          <a:r>
            <a:rPr lang="ro-MD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Măsura 2 – Implementarea Strategiei de Dezvoltare Locală 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109CEE-C696-4E5B-9B59-D0A879BDFB6F}" type="parTrans" cxnId="{AA0BBFDD-2F4F-4D98-9D06-31BEC531BAE8}">
      <dgm:prSet/>
      <dgm:spPr/>
      <dgm:t>
        <a:bodyPr/>
        <a:lstStyle/>
        <a:p>
          <a:endParaRPr lang="en-US"/>
        </a:p>
      </dgm:t>
    </dgm:pt>
    <dgm:pt modelId="{4302B4AA-730C-4FAF-9FC9-D0C2B56A957A}" type="sibTrans" cxnId="{AA0BBFDD-2F4F-4D98-9D06-31BEC531BAE8}">
      <dgm:prSet/>
      <dgm:spPr/>
      <dgm:t>
        <a:bodyPr/>
        <a:lstStyle/>
        <a:p>
          <a:endParaRPr lang="en-US"/>
        </a:p>
      </dgm:t>
    </dgm:pt>
    <dgm:pt modelId="{63601F2D-A7D8-42DF-B51D-FF2A73F5ED08}" type="pres">
      <dgm:prSet presAssocID="{4F20F539-A0EF-4C12-9B4B-FD0EE69753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17ABB8-4177-4680-A6CA-C604EC33C092}" type="pres">
      <dgm:prSet presAssocID="{86047320-A069-4622-94F5-9996103C4925}" presName="hierRoot1" presStyleCnt="0">
        <dgm:presLayoutVars>
          <dgm:hierBranch val="init"/>
        </dgm:presLayoutVars>
      </dgm:prSet>
      <dgm:spPr/>
    </dgm:pt>
    <dgm:pt modelId="{881F0324-102B-4450-8991-D4B175CF9B71}" type="pres">
      <dgm:prSet presAssocID="{86047320-A069-4622-94F5-9996103C4925}" presName="rootComposite1" presStyleCnt="0"/>
      <dgm:spPr/>
    </dgm:pt>
    <dgm:pt modelId="{2C0ACCD3-96C5-408D-914E-6F357AECA932}" type="pres">
      <dgm:prSet presAssocID="{86047320-A069-4622-94F5-9996103C4925}" presName="rootText1" presStyleLbl="node0" presStyleIdx="0" presStyleCnt="1" custLinFactNeighborX="-668" custLinFactNeighborY="-8675">
        <dgm:presLayoutVars>
          <dgm:chPref val="3"/>
        </dgm:presLayoutVars>
      </dgm:prSet>
      <dgm:spPr/>
    </dgm:pt>
    <dgm:pt modelId="{4DB382D4-F3BB-49F8-B1C7-D1756D663CB0}" type="pres">
      <dgm:prSet presAssocID="{86047320-A069-4622-94F5-9996103C4925}" presName="rootConnector1" presStyleLbl="node1" presStyleIdx="0" presStyleCnt="0"/>
      <dgm:spPr/>
    </dgm:pt>
    <dgm:pt modelId="{C71068B1-2020-4AB5-9677-51A28D22939C}" type="pres">
      <dgm:prSet presAssocID="{86047320-A069-4622-94F5-9996103C4925}" presName="hierChild2" presStyleCnt="0"/>
      <dgm:spPr/>
    </dgm:pt>
    <dgm:pt modelId="{EAEBA64B-8504-4C05-BD83-FCEA08994E03}" type="pres">
      <dgm:prSet presAssocID="{F1C59090-81F7-49AB-A6C3-63F2A2ACCC40}" presName="Name37" presStyleLbl="parChTrans1D2" presStyleIdx="0" presStyleCnt="2"/>
      <dgm:spPr/>
    </dgm:pt>
    <dgm:pt modelId="{411930BB-6FC6-4703-B894-313711EE3CDB}" type="pres">
      <dgm:prSet presAssocID="{EAD392DB-B784-486C-9705-F95F99974A62}" presName="hierRoot2" presStyleCnt="0">
        <dgm:presLayoutVars>
          <dgm:hierBranch val="init"/>
        </dgm:presLayoutVars>
      </dgm:prSet>
      <dgm:spPr/>
    </dgm:pt>
    <dgm:pt modelId="{F0F3F73C-8E40-4163-9E33-4B281703FC32}" type="pres">
      <dgm:prSet presAssocID="{EAD392DB-B784-486C-9705-F95F99974A62}" presName="rootComposite" presStyleCnt="0"/>
      <dgm:spPr/>
    </dgm:pt>
    <dgm:pt modelId="{CD4D4DAA-B470-4D6B-AB21-6D1ED5B49008}" type="pres">
      <dgm:prSet presAssocID="{EAD392DB-B784-486C-9705-F95F99974A62}" presName="rootText" presStyleLbl="node2" presStyleIdx="0" presStyleCnt="2" custScaleX="137952">
        <dgm:presLayoutVars>
          <dgm:chPref val="3"/>
        </dgm:presLayoutVars>
      </dgm:prSet>
      <dgm:spPr/>
    </dgm:pt>
    <dgm:pt modelId="{F1854315-DE64-44EF-AD3C-7999C7DED701}" type="pres">
      <dgm:prSet presAssocID="{EAD392DB-B784-486C-9705-F95F99974A62}" presName="rootConnector" presStyleLbl="node2" presStyleIdx="0" presStyleCnt="2"/>
      <dgm:spPr/>
    </dgm:pt>
    <dgm:pt modelId="{BA101540-9668-4E8B-BE91-FA3D077D22B2}" type="pres">
      <dgm:prSet presAssocID="{EAD392DB-B784-486C-9705-F95F99974A62}" presName="hierChild4" presStyleCnt="0"/>
      <dgm:spPr/>
    </dgm:pt>
    <dgm:pt modelId="{81B958F1-0289-4D65-AF9B-17FCAC143039}" type="pres">
      <dgm:prSet presAssocID="{EAD392DB-B784-486C-9705-F95F99974A62}" presName="hierChild5" presStyleCnt="0"/>
      <dgm:spPr/>
    </dgm:pt>
    <dgm:pt modelId="{2F93A2B2-F4A4-41E9-9F4B-897C56FBE293}" type="pres">
      <dgm:prSet presAssocID="{4A109CEE-C696-4E5B-9B59-D0A879BDFB6F}" presName="Name37" presStyleLbl="parChTrans1D2" presStyleIdx="1" presStyleCnt="2"/>
      <dgm:spPr/>
    </dgm:pt>
    <dgm:pt modelId="{C6535DDB-491D-49AB-B3BE-31D7450AAF75}" type="pres">
      <dgm:prSet presAssocID="{D95C4106-BEA0-40F7-9F6C-14C65B4AE7BA}" presName="hierRoot2" presStyleCnt="0">
        <dgm:presLayoutVars>
          <dgm:hierBranch val="init"/>
        </dgm:presLayoutVars>
      </dgm:prSet>
      <dgm:spPr/>
    </dgm:pt>
    <dgm:pt modelId="{6FA1529B-B822-4623-9CB1-EA8E6B802DC5}" type="pres">
      <dgm:prSet presAssocID="{D95C4106-BEA0-40F7-9F6C-14C65B4AE7BA}" presName="rootComposite" presStyleCnt="0"/>
      <dgm:spPr/>
    </dgm:pt>
    <dgm:pt modelId="{B2BDD6D5-7CA3-497D-922F-45E822F4FABE}" type="pres">
      <dgm:prSet presAssocID="{D95C4106-BEA0-40F7-9F6C-14C65B4AE7BA}" presName="rootText" presStyleLbl="node2" presStyleIdx="1" presStyleCnt="2" custScaleX="148217">
        <dgm:presLayoutVars>
          <dgm:chPref val="3"/>
        </dgm:presLayoutVars>
      </dgm:prSet>
      <dgm:spPr/>
    </dgm:pt>
    <dgm:pt modelId="{056D3D6F-D8EC-4D0A-845F-93B430894951}" type="pres">
      <dgm:prSet presAssocID="{D95C4106-BEA0-40F7-9F6C-14C65B4AE7BA}" presName="rootConnector" presStyleLbl="node2" presStyleIdx="1" presStyleCnt="2"/>
      <dgm:spPr/>
    </dgm:pt>
    <dgm:pt modelId="{4E06B9A8-6258-47C9-994C-956F0DBF8F0E}" type="pres">
      <dgm:prSet presAssocID="{D95C4106-BEA0-40F7-9F6C-14C65B4AE7BA}" presName="hierChild4" presStyleCnt="0"/>
      <dgm:spPr/>
    </dgm:pt>
    <dgm:pt modelId="{B04F4528-6476-46E2-A1A2-0070A75D9A11}" type="pres">
      <dgm:prSet presAssocID="{D95C4106-BEA0-40F7-9F6C-14C65B4AE7BA}" presName="hierChild5" presStyleCnt="0"/>
      <dgm:spPr/>
    </dgm:pt>
    <dgm:pt modelId="{E87CD7BB-A4C2-42D2-9D92-78871E2A5E67}" type="pres">
      <dgm:prSet presAssocID="{86047320-A069-4622-94F5-9996103C4925}" presName="hierChild3" presStyleCnt="0"/>
      <dgm:spPr/>
    </dgm:pt>
  </dgm:ptLst>
  <dgm:cxnLst>
    <dgm:cxn modelId="{9F86FF04-55B1-40BE-ADFC-825546D32CA9}" type="presOf" srcId="{EAD392DB-B784-486C-9705-F95F99974A62}" destId="{F1854315-DE64-44EF-AD3C-7999C7DED701}" srcOrd="1" destOrd="0" presId="urn:microsoft.com/office/officeart/2005/8/layout/orgChart1"/>
    <dgm:cxn modelId="{61FDD92F-87CF-4E6D-8A9E-09D4B8AAF73C}" srcId="{4F20F539-A0EF-4C12-9B4B-FD0EE69753DB}" destId="{86047320-A069-4622-94F5-9996103C4925}" srcOrd="0" destOrd="0" parTransId="{3ABE8AE4-E4D5-4A48-AAB8-CFC219AD3D63}" sibTransId="{D25C07D0-A5E9-4858-9E67-5DB670B26A0E}"/>
    <dgm:cxn modelId="{A8E82134-46AE-4300-AFBD-E5320BC67047}" type="presOf" srcId="{86047320-A069-4622-94F5-9996103C4925}" destId="{4DB382D4-F3BB-49F8-B1C7-D1756D663CB0}" srcOrd="1" destOrd="0" presId="urn:microsoft.com/office/officeart/2005/8/layout/orgChart1"/>
    <dgm:cxn modelId="{8377787A-911E-412B-A5A2-005DCC7F5E9F}" type="presOf" srcId="{86047320-A069-4622-94F5-9996103C4925}" destId="{2C0ACCD3-96C5-408D-914E-6F357AECA932}" srcOrd="0" destOrd="0" presId="urn:microsoft.com/office/officeart/2005/8/layout/orgChart1"/>
    <dgm:cxn modelId="{EA133290-C1B7-4334-9F61-47FA053CFC4D}" srcId="{86047320-A069-4622-94F5-9996103C4925}" destId="{EAD392DB-B784-486C-9705-F95F99974A62}" srcOrd="0" destOrd="0" parTransId="{F1C59090-81F7-49AB-A6C3-63F2A2ACCC40}" sibTransId="{2EE6C34F-A18E-4599-A4D7-DDFF23D8FFF2}"/>
    <dgm:cxn modelId="{E1763DA3-256F-4BD9-9D50-4D4A1826DBCF}" type="presOf" srcId="{EAD392DB-B784-486C-9705-F95F99974A62}" destId="{CD4D4DAA-B470-4D6B-AB21-6D1ED5B49008}" srcOrd="0" destOrd="0" presId="urn:microsoft.com/office/officeart/2005/8/layout/orgChart1"/>
    <dgm:cxn modelId="{CB4882B8-1E1D-46D2-A5CC-F50F3DEAD135}" type="presOf" srcId="{D95C4106-BEA0-40F7-9F6C-14C65B4AE7BA}" destId="{B2BDD6D5-7CA3-497D-922F-45E822F4FABE}" srcOrd="0" destOrd="0" presId="urn:microsoft.com/office/officeart/2005/8/layout/orgChart1"/>
    <dgm:cxn modelId="{9C7EDDCC-3376-4CBB-86F4-E8D6DDA906A4}" type="presOf" srcId="{4A109CEE-C696-4E5B-9B59-D0A879BDFB6F}" destId="{2F93A2B2-F4A4-41E9-9F4B-897C56FBE293}" srcOrd="0" destOrd="0" presId="urn:microsoft.com/office/officeart/2005/8/layout/orgChart1"/>
    <dgm:cxn modelId="{AA0BBFDD-2F4F-4D98-9D06-31BEC531BAE8}" srcId="{86047320-A069-4622-94F5-9996103C4925}" destId="{D95C4106-BEA0-40F7-9F6C-14C65B4AE7BA}" srcOrd="1" destOrd="0" parTransId="{4A109CEE-C696-4E5B-9B59-D0A879BDFB6F}" sibTransId="{4302B4AA-730C-4FAF-9FC9-D0C2B56A957A}"/>
    <dgm:cxn modelId="{F886B6E3-AE47-45C0-8721-0DA2002D450D}" type="presOf" srcId="{4F20F539-A0EF-4C12-9B4B-FD0EE69753DB}" destId="{63601F2D-A7D8-42DF-B51D-FF2A73F5ED08}" srcOrd="0" destOrd="0" presId="urn:microsoft.com/office/officeart/2005/8/layout/orgChart1"/>
    <dgm:cxn modelId="{FA012BE4-F5B1-4702-9333-455ABC9E1031}" type="presOf" srcId="{D95C4106-BEA0-40F7-9F6C-14C65B4AE7BA}" destId="{056D3D6F-D8EC-4D0A-845F-93B430894951}" srcOrd="1" destOrd="0" presId="urn:microsoft.com/office/officeart/2005/8/layout/orgChart1"/>
    <dgm:cxn modelId="{0A5293F5-9F75-4B7C-9F73-38E898D6AF60}" type="presOf" srcId="{F1C59090-81F7-49AB-A6C3-63F2A2ACCC40}" destId="{EAEBA64B-8504-4C05-BD83-FCEA08994E03}" srcOrd="0" destOrd="0" presId="urn:microsoft.com/office/officeart/2005/8/layout/orgChart1"/>
    <dgm:cxn modelId="{03C3FBDF-BF44-4873-8689-9B3863A40982}" type="presParOf" srcId="{63601F2D-A7D8-42DF-B51D-FF2A73F5ED08}" destId="{DC17ABB8-4177-4680-A6CA-C604EC33C092}" srcOrd="0" destOrd="0" presId="urn:microsoft.com/office/officeart/2005/8/layout/orgChart1"/>
    <dgm:cxn modelId="{1C78F99D-B918-4A87-9F0A-59045E8FBAE3}" type="presParOf" srcId="{DC17ABB8-4177-4680-A6CA-C604EC33C092}" destId="{881F0324-102B-4450-8991-D4B175CF9B71}" srcOrd="0" destOrd="0" presId="urn:microsoft.com/office/officeart/2005/8/layout/orgChart1"/>
    <dgm:cxn modelId="{75843E5A-628F-42BE-80EB-F4502D59ECE8}" type="presParOf" srcId="{881F0324-102B-4450-8991-D4B175CF9B71}" destId="{2C0ACCD3-96C5-408D-914E-6F357AECA932}" srcOrd="0" destOrd="0" presId="urn:microsoft.com/office/officeart/2005/8/layout/orgChart1"/>
    <dgm:cxn modelId="{4ADEBD4D-88FF-421C-8A2F-65B6A6E99ED9}" type="presParOf" srcId="{881F0324-102B-4450-8991-D4B175CF9B71}" destId="{4DB382D4-F3BB-49F8-B1C7-D1756D663CB0}" srcOrd="1" destOrd="0" presId="urn:microsoft.com/office/officeart/2005/8/layout/orgChart1"/>
    <dgm:cxn modelId="{AC5DABB4-FE02-400A-AEE4-D3BB6D92F67F}" type="presParOf" srcId="{DC17ABB8-4177-4680-A6CA-C604EC33C092}" destId="{C71068B1-2020-4AB5-9677-51A28D22939C}" srcOrd="1" destOrd="0" presId="urn:microsoft.com/office/officeart/2005/8/layout/orgChart1"/>
    <dgm:cxn modelId="{3BA291B7-B6E0-435B-B841-4DBCCEADD386}" type="presParOf" srcId="{C71068B1-2020-4AB5-9677-51A28D22939C}" destId="{EAEBA64B-8504-4C05-BD83-FCEA08994E03}" srcOrd="0" destOrd="0" presId="urn:microsoft.com/office/officeart/2005/8/layout/orgChart1"/>
    <dgm:cxn modelId="{CACA9610-809A-4534-9CB4-C73090390FBF}" type="presParOf" srcId="{C71068B1-2020-4AB5-9677-51A28D22939C}" destId="{411930BB-6FC6-4703-B894-313711EE3CDB}" srcOrd="1" destOrd="0" presId="urn:microsoft.com/office/officeart/2005/8/layout/orgChart1"/>
    <dgm:cxn modelId="{98633543-A8A0-4F5E-96F5-1F00B6D52130}" type="presParOf" srcId="{411930BB-6FC6-4703-B894-313711EE3CDB}" destId="{F0F3F73C-8E40-4163-9E33-4B281703FC32}" srcOrd="0" destOrd="0" presId="urn:microsoft.com/office/officeart/2005/8/layout/orgChart1"/>
    <dgm:cxn modelId="{52D30D1C-9603-4767-A012-1D380C40AF76}" type="presParOf" srcId="{F0F3F73C-8E40-4163-9E33-4B281703FC32}" destId="{CD4D4DAA-B470-4D6B-AB21-6D1ED5B49008}" srcOrd="0" destOrd="0" presId="urn:microsoft.com/office/officeart/2005/8/layout/orgChart1"/>
    <dgm:cxn modelId="{B78B08EB-4CA7-4C7A-A82F-E0DAFE2BDFCE}" type="presParOf" srcId="{F0F3F73C-8E40-4163-9E33-4B281703FC32}" destId="{F1854315-DE64-44EF-AD3C-7999C7DED701}" srcOrd="1" destOrd="0" presId="urn:microsoft.com/office/officeart/2005/8/layout/orgChart1"/>
    <dgm:cxn modelId="{40889116-E4C1-4023-A369-3E928435073A}" type="presParOf" srcId="{411930BB-6FC6-4703-B894-313711EE3CDB}" destId="{BA101540-9668-4E8B-BE91-FA3D077D22B2}" srcOrd="1" destOrd="0" presId="urn:microsoft.com/office/officeart/2005/8/layout/orgChart1"/>
    <dgm:cxn modelId="{71A01697-DAE8-45AA-9FDE-CC4CB8FAB94C}" type="presParOf" srcId="{411930BB-6FC6-4703-B894-313711EE3CDB}" destId="{81B958F1-0289-4D65-AF9B-17FCAC143039}" srcOrd="2" destOrd="0" presId="urn:microsoft.com/office/officeart/2005/8/layout/orgChart1"/>
    <dgm:cxn modelId="{6831544B-A5E0-4F04-ADBA-2F0320A58490}" type="presParOf" srcId="{C71068B1-2020-4AB5-9677-51A28D22939C}" destId="{2F93A2B2-F4A4-41E9-9F4B-897C56FBE293}" srcOrd="2" destOrd="0" presId="urn:microsoft.com/office/officeart/2005/8/layout/orgChart1"/>
    <dgm:cxn modelId="{919FE42D-D293-483E-B4E9-711CABC76ECB}" type="presParOf" srcId="{C71068B1-2020-4AB5-9677-51A28D22939C}" destId="{C6535DDB-491D-49AB-B3BE-31D7450AAF75}" srcOrd="3" destOrd="0" presId="urn:microsoft.com/office/officeart/2005/8/layout/orgChart1"/>
    <dgm:cxn modelId="{26460827-DEDC-4CCC-AE42-65E114C8D1D8}" type="presParOf" srcId="{C6535DDB-491D-49AB-B3BE-31D7450AAF75}" destId="{6FA1529B-B822-4623-9CB1-EA8E6B802DC5}" srcOrd="0" destOrd="0" presId="urn:microsoft.com/office/officeart/2005/8/layout/orgChart1"/>
    <dgm:cxn modelId="{62E327CB-FF04-4E93-9AE7-A7B13A1FA04C}" type="presParOf" srcId="{6FA1529B-B822-4623-9CB1-EA8E6B802DC5}" destId="{B2BDD6D5-7CA3-497D-922F-45E822F4FABE}" srcOrd="0" destOrd="0" presId="urn:microsoft.com/office/officeart/2005/8/layout/orgChart1"/>
    <dgm:cxn modelId="{F362B1C2-4AED-4556-9738-D963A3F08F78}" type="presParOf" srcId="{6FA1529B-B822-4623-9CB1-EA8E6B802DC5}" destId="{056D3D6F-D8EC-4D0A-845F-93B430894951}" srcOrd="1" destOrd="0" presId="urn:microsoft.com/office/officeart/2005/8/layout/orgChart1"/>
    <dgm:cxn modelId="{B537A758-BA7C-4B2B-889C-D67011CEB4C1}" type="presParOf" srcId="{C6535DDB-491D-49AB-B3BE-31D7450AAF75}" destId="{4E06B9A8-6258-47C9-994C-956F0DBF8F0E}" srcOrd="1" destOrd="0" presId="urn:microsoft.com/office/officeart/2005/8/layout/orgChart1"/>
    <dgm:cxn modelId="{82654ABF-0DDA-4CA0-9746-801FE395C0D1}" type="presParOf" srcId="{C6535DDB-491D-49AB-B3BE-31D7450AAF75}" destId="{B04F4528-6476-46E2-A1A2-0070A75D9A11}" srcOrd="2" destOrd="0" presId="urn:microsoft.com/office/officeart/2005/8/layout/orgChart1"/>
    <dgm:cxn modelId="{FD402A42-7C1C-4D87-8C77-C5DABDEB32F8}" type="presParOf" srcId="{DC17ABB8-4177-4680-A6CA-C604EC33C092}" destId="{E87CD7BB-A4C2-42D2-9D92-78871E2A5E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0756694-C900-4AC5-A41D-BB6D56E0851F}" type="doc">
      <dgm:prSet loTypeId="urn:microsoft.com/office/officeart/2005/8/layout/equation2" loCatId="relationship" qsTypeId="urn:microsoft.com/office/officeart/2005/8/quickstyle/simple3" qsCatId="simple" csTypeId="urn:microsoft.com/office/officeart/2005/8/colors/accent2_2" csCatId="accent2" phldr="1"/>
      <dgm:spPr/>
    </dgm:pt>
    <dgm:pt modelId="{7BEC7AB7-F139-427C-9F29-10F3C755FA36}">
      <dgm:prSet phldrT="[Текст]" custT="1"/>
      <dgm:spPr/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20% finan</a:t>
          </a:r>
          <a:r>
            <a:rPr lang="ro-MO" sz="2400" b="1">
              <a:latin typeface="Times New Roman" panose="02020603050405020304" pitchFamily="18" charset="0"/>
              <a:cs typeface="Times New Roman" panose="02020603050405020304" pitchFamily="18" charset="0"/>
            </a:rPr>
            <a:t>țare GAL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BF3AA-6311-4657-90E9-ECC641D2C253}" type="parTrans" cxnId="{9D5C0F8C-8672-47F5-BD87-89A115AA7C3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FC9656-6A94-4E5F-8FEA-CBF3C40ECFA9}" type="sibTrans" cxnId="{9D5C0F8C-8672-47F5-BD87-89A115AA7C32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FACE6-CC03-4D69-A375-ADED1EEDEDB1}">
      <dgm:prSet phldrT="[Текст]" custT="1"/>
      <dgm:spPr/>
      <dgm:t>
        <a:bodyPr/>
        <a:lstStyle/>
        <a:p>
          <a:r>
            <a:rPr lang="ro-MO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80% proiecte investiționale ale Strategiei de Dezvoltare Lolală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5BECD-AEBF-47E0-A303-8ECD8E9A65CE}" type="parTrans" cxnId="{27AA12E5-6C55-4B00-9539-C6E4E4673891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BF9FA-ED1F-44D9-BE0A-6796E6923875}" type="sibTrans" cxnId="{27AA12E5-6C55-4B00-9539-C6E4E4673891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A8965-82BE-4FBD-A363-21ABEC08D156}">
      <dgm:prSet phldrT="[Текст]" custT="1"/>
      <dgm:spPr/>
      <dgm:t>
        <a:bodyPr/>
        <a:lstStyle/>
        <a:p>
          <a:r>
            <a:rPr lang="ro-M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5% din FNDAMR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1D4C53-EF7C-47E1-906D-6B6DA62BA47E}" type="parTrans" cxnId="{D30B36CC-CEF5-49DF-9B68-1E25AF18E6F8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392422-1438-4C79-9BAF-EEED385F5A7E}" type="sibTrans" cxnId="{D30B36CC-CEF5-49DF-9B68-1E25AF18E6F8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6DE79C-82B2-40CC-AAFF-BDFF2BB10D87}" type="pres">
      <dgm:prSet presAssocID="{50756694-C900-4AC5-A41D-BB6D56E0851F}" presName="Name0" presStyleCnt="0">
        <dgm:presLayoutVars>
          <dgm:dir/>
          <dgm:resizeHandles val="exact"/>
        </dgm:presLayoutVars>
      </dgm:prSet>
      <dgm:spPr/>
    </dgm:pt>
    <dgm:pt modelId="{17E7E636-D867-4027-970C-4CAE0D8CC783}" type="pres">
      <dgm:prSet presAssocID="{50756694-C900-4AC5-A41D-BB6D56E0851F}" presName="vNodes" presStyleCnt="0"/>
      <dgm:spPr/>
    </dgm:pt>
    <dgm:pt modelId="{0FB5B7AB-C551-4D80-83DE-ABBA41D98212}" type="pres">
      <dgm:prSet presAssocID="{7BEC7AB7-F139-427C-9F29-10F3C755FA36}" presName="node" presStyleLbl="node1" presStyleIdx="0" presStyleCnt="3" custScaleX="253878" custScaleY="151415" custLinFactNeighborX="2362" custLinFactNeighborY="29889">
        <dgm:presLayoutVars>
          <dgm:bulletEnabled val="1"/>
        </dgm:presLayoutVars>
      </dgm:prSet>
      <dgm:spPr/>
    </dgm:pt>
    <dgm:pt modelId="{0DDE2225-798B-4B87-AB6A-86042CC7E379}" type="pres">
      <dgm:prSet presAssocID="{10FC9656-6A94-4E5F-8FEA-CBF3C40ECFA9}" presName="spacerT" presStyleCnt="0"/>
      <dgm:spPr/>
    </dgm:pt>
    <dgm:pt modelId="{8DF868D2-5DF1-4D71-B185-0892E4A24DBC}" type="pres">
      <dgm:prSet presAssocID="{10FC9656-6A94-4E5F-8FEA-CBF3C40ECFA9}" presName="sibTrans" presStyleLbl="sibTrans2D1" presStyleIdx="0" presStyleCnt="2"/>
      <dgm:spPr/>
    </dgm:pt>
    <dgm:pt modelId="{E6CB6B72-3122-49B9-986C-988016A94DEB}" type="pres">
      <dgm:prSet presAssocID="{10FC9656-6A94-4E5F-8FEA-CBF3C40ECFA9}" presName="spacerB" presStyleCnt="0"/>
      <dgm:spPr/>
    </dgm:pt>
    <dgm:pt modelId="{8B838F36-735E-49ED-B27E-FCDAF1C1973B}" type="pres">
      <dgm:prSet presAssocID="{33CFACE6-CC03-4D69-A375-ADED1EEDEDB1}" presName="node" presStyleLbl="node1" presStyleIdx="1" presStyleCnt="3" custScaleX="249353" custScaleY="146192">
        <dgm:presLayoutVars>
          <dgm:bulletEnabled val="1"/>
        </dgm:presLayoutVars>
      </dgm:prSet>
      <dgm:spPr/>
    </dgm:pt>
    <dgm:pt modelId="{84207500-31AC-483E-B26A-CDCAA3B16A8B}" type="pres">
      <dgm:prSet presAssocID="{50756694-C900-4AC5-A41D-BB6D56E0851F}" presName="sibTransLast" presStyleLbl="sibTrans2D1" presStyleIdx="1" presStyleCnt="2" custScaleX="106316" custLinFactNeighborX="-55487" custLinFactNeighborY="-19624"/>
      <dgm:spPr/>
    </dgm:pt>
    <dgm:pt modelId="{97D582DB-91BC-4B0F-BE01-F3B43EA36F79}" type="pres">
      <dgm:prSet presAssocID="{50756694-C900-4AC5-A41D-BB6D56E0851F}" presName="connectorText" presStyleLbl="sibTrans2D1" presStyleIdx="1" presStyleCnt="2"/>
      <dgm:spPr/>
    </dgm:pt>
    <dgm:pt modelId="{BA75B67F-A823-4364-B797-32E99F9CD6B7}" type="pres">
      <dgm:prSet presAssocID="{50756694-C900-4AC5-A41D-BB6D56E0851F}" presName="lastNode" presStyleLbl="node1" presStyleIdx="2" presStyleCnt="3" custScaleX="116372" custScaleY="83008" custLinFactNeighborX="61146" custLinFactNeighborY="-7052">
        <dgm:presLayoutVars>
          <dgm:bulletEnabled val="1"/>
        </dgm:presLayoutVars>
      </dgm:prSet>
      <dgm:spPr/>
    </dgm:pt>
  </dgm:ptLst>
  <dgm:cxnLst>
    <dgm:cxn modelId="{9B6B8848-4563-40B3-9A86-14E7EA9E321B}" type="presOf" srcId="{33CFACE6-CC03-4D69-A375-ADED1EEDEDB1}" destId="{8B838F36-735E-49ED-B27E-FCDAF1C1973B}" srcOrd="0" destOrd="0" presId="urn:microsoft.com/office/officeart/2005/8/layout/equation2"/>
    <dgm:cxn modelId="{1D936554-7EAE-44AD-9F51-643879E466EA}" type="presOf" srcId="{50756694-C900-4AC5-A41D-BB6D56E0851F}" destId="{526DE79C-82B2-40CC-AAFF-BDFF2BB10D87}" srcOrd="0" destOrd="0" presId="urn:microsoft.com/office/officeart/2005/8/layout/equation2"/>
    <dgm:cxn modelId="{716BD05A-ADA9-454D-A5B7-F7A9ED4D137C}" type="presOf" srcId="{CA0BF9FA-ED1F-44D9-BE0A-6796E6923875}" destId="{84207500-31AC-483E-B26A-CDCAA3B16A8B}" srcOrd="0" destOrd="0" presId="urn:microsoft.com/office/officeart/2005/8/layout/equation2"/>
    <dgm:cxn modelId="{9D5C0F8C-8672-47F5-BD87-89A115AA7C32}" srcId="{50756694-C900-4AC5-A41D-BB6D56E0851F}" destId="{7BEC7AB7-F139-427C-9F29-10F3C755FA36}" srcOrd="0" destOrd="0" parTransId="{CDDBF3AA-6311-4657-90E9-ECC641D2C253}" sibTransId="{10FC9656-6A94-4E5F-8FEA-CBF3C40ECFA9}"/>
    <dgm:cxn modelId="{AAF46596-18B2-40CD-8CE6-E65D4A13D4C0}" type="presOf" srcId="{10FC9656-6A94-4E5F-8FEA-CBF3C40ECFA9}" destId="{8DF868D2-5DF1-4D71-B185-0892E4A24DBC}" srcOrd="0" destOrd="0" presId="urn:microsoft.com/office/officeart/2005/8/layout/equation2"/>
    <dgm:cxn modelId="{D30B36CC-CEF5-49DF-9B68-1E25AF18E6F8}" srcId="{50756694-C900-4AC5-A41D-BB6D56E0851F}" destId="{8C1A8965-82BE-4FBD-A363-21ABEC08D156}" srcOrd="2" destOrd="0" parTransId="{651D4C53-EF7C-47E1-906D-6B6DA62BA47E}" sibTransId="{4F392422-1438-4C79-9BAF-EEED385F5A7E}"/>
    <dgm:cxn modelId="{525EE2D8-F71F-4F38-85E3-9FCA568185C2}" type="presOf" srcId="{CA0BF9FA-ED1F-44D9-BE0A-6796E6923875}" destId="{97D582DB-91BC-4B0F-BE01-F3B43EA36F79}" srcOrd="1" destOrd="0" presId="urn:microsoft.com/office/officeart/2005/8/layout/equation2"/>
    <dgm:cxn modelId="{27AA12E5-6C55-4B00-9539-C6E4E4673891}" srcId="{50756694-C900-4AC5-A41D-BB6D56E0851F}" destId="{33CFACE6-CC03-4D69-A375-ADED1EEDEDB1}" srcOrd="1" destOrd="0" parTransId="{5F55BECD-AEBF-47E0-A303-8ECD8E9A65CE}" sibTransId="{CA0BF9FA-ED1F-44D9-BE0A-6796E6923875}"/>
    <dgm:cxn modelId="{224099E8-DA32-4524-806D-F8691266E39C}" type="presOf" srcId="{7BEC7AB7-F139-427C-9F29-10F3C755FA36}" destId="{0FB5B7AB-C551-4D80-83DE-ABBA41D98212}" srcOrd="0" destOrd="0" presId="urn:microsoft.com/office/officeart/2005/8/layout/equation2"/>
    <dgm:cxn modelId="{48DDD2EA-1A70-452E-8B0E-8193A9F6E406}" type="presOf" srcId="{8C1A8965-82BE-4FBD-A363-21ABEC08D156}" destId="{BA75B67F-A823-4364-B797-32E99F9CD6B7}" srcOrd="0" destOrd="0" presId="urn:microsoft.com/office/officeart/2005/8/layout/equation2"/>
    <dgm:cxn modelId="{155F3938-3923-4A84-A57C-F848AECE2E37}" type="presParOf" srcId="{526DE79C-82B2-40CC-AAFF-BDFF2BB10D87}" destId="{17E7E636-D867-4027-970C-4CAE0D8CC783}" srcOrd="0" destOrd="0" presId="urn:microsoft.com/office/officeart/2005/8/layout/equation2"/>
    <dgm:cxn modelId="{EB19F2C7-B004-43CF-83B5-C1B7331226D9}" type="presParOf" srcId="{17E7E636-D867-4027-970C-4CAE0D8CC783}" destId="{0FB5B7AB-C551-4D80-83DE-ABBA41D98212}" srcOrd="0" destOrd="0" presId="urn:microsoft.com/office/officeart/2005/8/layout/equation2"/>
    <dgm:cxn modelId="{BCFF0A6D-FCB1-4F68-B485-6A2DF8D1F72F}" type="presParOf" srcId="{17E7E636-D867-4027-970C-4CAE0D8CC783}" destId="{0DDE2225-798B-4B87-AB6A-86042CC7E379}" srcOrd="1" destOrd="0" presId="urn:microsoft.com/office/officeart/2005/8/layout/equation2"/>
    <dgm:cxn modelId="{5F649BAC-4A3A-4C9B-BEF4-A9A3DFCDE03A}" type="presParOf" srcId="{17E7E636-D867-4027-970C-4CAE0D8CC783}" destId="{8DF868D2-5DF1-4D71-B185-0892E4A24DBC}" srcOrd="2" destOrd="0" presId="urn:microsoft.com/office/officeart/2005/8/layout/equation2"/>
    <dgm:cxn modelId="{476907E7-C569-4005-9685-716EBB3803EB}" type="presParOf" srcId="{17E7E636-D867-4027-970C-4CAE0D8CC783}" destId="{E6CB6B72-3122-49B9-986C-988016A94DEB}" srcOrd="3" destOrd="0" presId="urn:microsoft.com/office/officeart/2005/8/layout/equation2"/>
    <dgm:cxn modelId="{D514DB1D-0B1E-42DD-97AF-F98BB9BB510D}" type="presParOf" srcId="{17E7E636-D867-4027-970C-4CAE0D8CC783}" destId="{8B838F36-735E-49ED-B27E-FCDAF1C1973B}" srcOrd="4" destOrd="0" presId="urn:microsoft.com/office/officeart/2005/8/layout/equation2"/>
    <dgm:cxn modelId="{5C2DB9D5-AA09-4233-AEAC-AD8A9F6F03AA}" type="presParOf" srcId="{526DE79C-82B2-40CC-AAFF-BDFF2BB10D87}" destId="{84207500-31AC-483E-B26A-CDCAA3B16A8B}" srcOrd="1" destOrd="0" presId="urn:microsoft.com/office/officeart/2005/8/layout/equation2"/>
    <dgm:cxn modelId="{6F5F51E2-2E93-41D0-8990-F133B669FDB3}" type="presParOf" srcId="{84207500-31AC-483E-B26A-CDCAA3B16A8B}" destId="{97D582DB-91BC-4B0F-BE01-F3B43EA36F79}" srcOrd="0" destOrd="0" presId="urn:microsoft.com/office/officeart/2005/8/layout/equation2"/>
    <dgm:cxn modelId="{3F8708E5-E960-43BD-8826-B007A562A013}" type="presParOf" srcId="{526DE79C-82B2-40CC-AAFF-BDFF2BB10D87}" destId="{BA75B67F-A823-4364-B797-32E99F9CD6B7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91B4D8D-2F23-4978-83F5-B9543455A2C6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E492F9D-2768-454D-AD39-E6F096F7E09D}">
      <dgm:prSet phldrT="[Text]" custT="1"/>
      <dgm:spPr/>
      <dgm:t>
        <a:bodyPr/>
        <a:lstStyle/>
        <a:p>
          <a:pPr algn="just"/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salariile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angajaților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contribuțiile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asigurări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sociale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gm:t>
    </dgm:pt>
    <dgm:pt modelId="{7B8F3378-638F-48AB-806E-95BEBED5E595}" type="parTrans" cxnId="{986242E4-55FA-45B6-8EC7-18FA389DB254}">
      <dgm:prSet/>
      <dgm:spPr/>
      <dgm:t>
        <a:bodyPr/>
        <a:lstStyle/>
        <a:p>
          <a:endParaRPr lang="en-US" sz="1800" b="1" i="1"/>
        </a:p>
      </dgm:t>
    </dgm:pt>
    <dgm:pt modelId="{CFBB8DAF-5C8D-4B84-A880-5AE59111F077}" type="sibTrans" cxnId="{986242E4-55FA-45B6-8EC7-18FA389DB254}">
      <dgm:prSet/>
      <dgm:spPr/>
      <dgm:t>
        <a:bodyPr/>
        <a:lstStyle/>
        <a:p>
          <a:endParaRPr lang="en-US" sz="1800" b="1" i="1"/>
        </a:p>
      </dgm:t>
    </dgm:pt>
    <dgm:pt modelId="{67A1BA99-EDC2-452A-909B-DA779A260489}">
      <dgm:prSet phldrT="[Text]" custT="1"/>
      <dgm:spPr/>
      <dgm:t>
        <a:bodyPr/>
        <a:lstStyle/>
        <a:p>
          <a:pPr algn="just"/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birotică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consumabile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birou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gm:t>
    </dgm:pt>
    <dgm:pt modelId="{6953A6C6-0556-465D-8B29-7123E11A12B8}" type="parTrans" cxnId="{358884CA-760D-4D2C-833D-9CCB889BCCBF}">
      <dgm:prSet/>
      <dgm:spPr/>
      <dgm:t>
        <a:bodyPr/>
        <a:lstStyle/>
        <a:p>
          <a:endParaRPr lang="en-US" sz="1800" b="1" i="1"/>
        </a:p>
      </dgm:t>
    </dgm:pt>
    <dgm:pt modelId="{F963B3B9-1FD2-4887-A0F8-17E01D18412C}" type="sibTrans" cxnId="{358884CA-760D-4D2C-833D-9CCB889BCCBF}">
      <dgm:prSet/>
      <dgm:spPr/>
      <dgm:t>
        <a:bodyPr/>
        <a:lstStyle/>
        <a:p>
          <a:endParaRPr lang="en-US" sz="1800" b="1" i="1"/>
        </a:p>
      </dgm:t>
    </dgm:pt>
    <dgm:pt modelId="{DCF49AB1-5515-4A5F-A4F4-B5DBCF42FB39}">
      <dgm:prSet phldrT="[Text]" custT="1"/>
      <dgm:spPr/>
      <dgm:t>
        <a:bodyPr/>
        <a:lstStyle/>
        <a:p>
          <a:pPr algn="just"/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cheltuieli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deplasare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gm:t>
    </dgm:pt>
    <dgm:pt modelId="{26A44EBB-0975-41A3-B836-8DB0760B105A}" type="parTrans" cxnId="{C975A6D5-9A5E-489A-B151-0EF114489E54}">
      <dgm:prSet/>
      <dgm:spPr/>
      <dgm:t>
        <a:bodyPr/>
        <a:lstStyle/>
        <a:p>
          <a:endParaRPr lang="en-US" sz="1800" b="1" i="1"/>
        </a:p>
      </dgm:t>
    </dgm:pt>
    <dgm:pt modelId="{0F42A489-11E7-4F95-996A-3BC23EFEAD99}" type="sibTrans" cxnId="{C975A6D5-9A5E-489A-B151-0EF114489E54}">
      <dgm:prSet/>
      <dgm:spPr/>
      <dgm:t>
        <a:bodyPr/>
        <a:lstStyle/>
        <a:p>
          <a:endParaRPr lang="en-US" sz="1800" b="1" i="1"/>
        </a:p>
      </dgm:t>
    </dgm:pt>
    <dgm:pt modelId="{985D3E26-61AC-4F23-A60B-966466433EAC}">
      <dgm:prSet phldrT="[Text]" custT="1"/>
      <dgm:spPr/>
      <dgm:t>
        <a:bodyPr/>
        <a:lstStyle/>
        <a:p>
          <a:pPr algn="just"/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cheltuieli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legate de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participarea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la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expoziții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târguri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evenimente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agricole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b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nonagricole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34756D1-3EE8-45FC-ADCD-7DB0D472884F}" type="parTrans" cxnId="{76D461C8-3FEF-4F69-8B26-2FACD646B0E7}">
      <dgm:prSet/>
      <dgm:spPr/>
      <dgm:t>
        <a:bodyPr/>
        <a:lstStyle/>
        <a:p>
          <a:endParaRPr lang="en-US" sz="1800" b="1" i="1"/>
        </a:p>
      </dgm:t>
    </dgm:pt>
    <dgm:pt modelId="{0A6822AF-4B98-4E4B-BB1F-F597ADCB6F71}" type="sibTrans" cxnId="{76D461C8-3FEF-4F69-8B26-2FACD646B0E7}">
      <dgm:prSet/>
      <dgm:spPr/>
      <dgm:t>
        <a:bodyPr/>
        <a:lstStyle/>
        <a:p>
          <a:endParaRPr lang="en-US" sz="1800" b="1" i="1"/>
        </a:p>
      </dgm:t>
    </dgm:pt>
    <dgm:pt modelId="{4A84817B-E9BE-4810-A1C3-40EE137495A3}">
      <dgm:prSet phldrT="[Text]" custT="1"/>
      <dgm:spPr/>
      <dgm:t>
        <a:bodyPr/>
        <a:lstStyle/>
        <a:p>
          <a:pPr algn="just"/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domeniul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: IT, auditor,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consultanță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juridică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instruire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</a:t>
          </a:r>
          <a:r>
            <a:rPr lang="x-none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curățenie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transport;</a:t>
          </a:r>
        </a:p>
      </dgm:t>
    </dgm:pt>
    <dgm:pt modelId="{48C4B7B9-B3E3-4F0D-9304-0C45741778F0}" type="parTrans" cxnId="{5B351F03-5918-4FDE-BD14-693F126446CF}">
      <dgm:prSet/>
      <dgm:spPr/>
      <dgm:t>
        <a:bodyPr/>
        <a:lstStyle/>
        <a:p>
          <a:endParaRPr lang="en-US" sz="1800" b="1" i="1"/>
        </a:p>
      </dgm:t>
    </dgm:pt>
    <dgm:pt modelId="{9904FA8C-55F0-4256-A47B-E32612870A22}" type="sibTrans" cxnId="{5B351F03-5918-4FDE-BD14-693F126446CF}">
      <dgm:prSet/>
      <dgm:spPr/>
      <dgm:t>
        <a:bodyPr/>
        <a:lstStyle/>
        <a:p>
          <a:endParaRPr lang="en-US" sz="1800" b="1" i="1"/>
        </a:p>
      </dgm:t>
    </dgm:pt>
    <dgm:pt modelId="{9907401D-AAE6-4DA0-BC1A-114B2F01E8FC}">
      <dgm:prSet phldrT="[Text]" custT="1"/>
      <dgm:spPr/>
      <dgm:t>
        <a:bodyPr/>
        <a:lstStyle/>
        <a:p>
          <a:pPr algn="just"/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închirierea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oficiului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GAL,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inclusiv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reparații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curente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capitale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întreținerea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altor</a:t>
          </a:r>
          <a:r>
            <a:rPr lang="x-none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spații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pentru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desfășurarea</a:t>
          </a:r>
          <a:r>
            <a:rPr lang="x-none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evenimentelor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instruirilo</a:t>
          </a:r>
          <a:r>
            <a:rPr lang="x-none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r;</a:t>
          </a:r>
          <a:endParaRPr lang="en-US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5FA26-3FDB-4A10-88CC-06C6674A79B8}" type="parTrans" cxnId="{CDE271D3-8810-4D32-BC9B-470830372F30}">
      <dgm:prSet/>
      <dgm:spPr/>
      <dgm:t>
        <a:bodyPr/>
        <a:lstStyle/>
        <a:p>
          <a:endParaRPr lang="en-US" sz="1800" b="1" i="1"/>
        </a:p>
      </dgm:t>
    </dgm:pt>
    <dgm:pt modelId="{CD3637B6-D091-4672-8F33-8501257FAE15}" type="sibTrans" cxnId="{CDE271D3-8810-4D32-BC9B-470830372F30}">
      <dgm:prSet/>
      <dgm:spPr/>
      <dgm:t>
        <a:bodyPr/>
        <a:lstStyle/>
        <a:p>
          <a:endParaRPr lang="en-US" sz="1800" b="1" i="1"/>
        </a:p>
      </dgm:t>
    </dgm:pt>
    <dgm:pt modelId="{657E2A00-D33D-4E6E-A5A8-8D68C414425D}">
      <dgm:prSet phldrT="[Text]" custT="1"/>
      <dgm:spPr/>
      <dgm:t>
        <a:bodyPr/>
        <a:lstStyle/>
        <a:p>
          <a:pPr algn="just"/>
          <a:r>
            <a:rPr lang="ro-RO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dotarea biroului: mobilă pentru oficiu, calculatoare și accesorii, imprimante, scanere, aparate de telefon, aparat de aer condiționat, convector</a:t>
          </a:r>
          <a:r>
            <a:rPr lang="en-US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</a:t>
          </a:r>
        </a:p>
      </dgm:t>
    </dgm:pt>
    <dgm:pt modelId="{1B356FC0-7DBB-48D1-BBDC-F72BEFB9F715}" type="parTrans" cxnId="{A065BFE2-3E53-487E-B8F0-FA9A4EC7AD4C}">
      <dgm:prSet/>
      <dgm:spPr/>
      <dgm:t>
        <a:bodyPr/>
        <a:lstStyle/>
        <a:p>
          <a:endParaRPr lang="en-US" sz="1800" b="1" i="1"/>
        </a:p>
      </dgm:t>
    </dgm:pt>
    <dgm:pt modelId="{CE93DB1B-C27C-4280-BE0E-E7801CF30B22}" type="sibTrans" cxnId="{A065BFE2-3E53-487E-B8F0-FA9A4EC7AD4C}">
      <dgm:prSet/>
      <dgm:spPr/>
      <dgm:t>
        <a:bodyPr/>
        <a:lstStyle/>
        <a:p>
          <a:endParaRPr lang="en-US" sz="1800" b="1" i="1"/>
        </a:p>
      </dgm:t>
    </dgm:pt>
    <dgm:pt modelId="{3C5EB86B-7095-4966-B3A7-E2563F71E708}">
      <dgm:prSet phldrT="[Text]" custT="1"/>
      <dgm:spPr/>
      <dgm:t>
        <a:bodyPr/>
        <a:lstStyle/>
        <a:p>
          <a:pPr algn="just"/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comunale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gm:t>
    </dgm:pt>
    <dgm:pt modelId="{7D62B0BB-76E5-4387-95B2-7435C524EB43}" type="parTrans" cxnId="{2C1BB311-2BE1-4D98-A287-8164E1E60B1B}">
      <dgm:prSet/>
      <dgm:spPr/>
      <dgm:t>
        <a:bodyPr/>
        <a:lstStyle/>
        <a:p>
          <a:endParaRPr lang="en-US" sz="1800" b="1" i="1"/>
        </a:p>
      </dgm:t>
    </dgm:pt>
    <dgm:pt modelId="{58957744-2CD7-4E7B-B379-50558D7125F9}" type="sibTrans" cxnId="{2C1BB311-2BE1-4D98-A287-8164E1E60B1B}">
      <dgm:prSet/>
      <dgm:spPr/>
      <dgm:t>
        <a:bodyPr/>
        <a:lstStyle/>
        <a:p>
          <a:endParaRPr lang="en-US" sz="1800" b="1" i="1"/>
        </a:p>
      </dgm:t>
    </dgm:pt>
    <dgm:pt modelId="{E2F7A79F-D635-4B1A-9A60-05952F7BBABC}">
      <dgm:prSet phldrT="[Text]" custT="1"/>
      <dgm:spPr/>
      <dgm:t>
        <a:bodyPr/>
        <a:lstStyle/>
        <a:p>
          <a:pPr algn="just"/>
          <a:r>
            <a:rPr lang="ro-RO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serviciile de promovare</a:t>
          </a:r>
          <a:r>
            <a:rPr lang="ro-RO" sz="1800" b="0" i="0" kern="1200" dirty="0"/>
            <a:t>;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A8873E-5FA4-4957-86FB-B49A0203E0D1}" type="parTrans" cxnId="{C8435E0B-9FEC-44A4-94C8-2C3E46815143}">
      <dgm:prSet/>
      <dgm:spPr/>
      <dgm:t>
        <a:bodyPr/>
        <a:lstStyle/>
        <a:p>
          <a:endParaRPr lang="ro-RO"/>
        </a:p>
      </dgm:t>
    </dgm:pt>
    <dgm:pt modelId="{11EC88C9-F5F9-4685-94BB-798A81BEFDA3}" type="sibTrans" cxnId="{C8435E0B-9FEC-44A4-94C8-2C3E46815143}">
      <dgm:prSet/>
      <dgm:spPr/>
      <dgm:t>
        <a:bodyPr/>
        <a:lstStyle/>
        <a:p>
          <a:endParaRPr lang="ro-RO"/>
        </a:p>
      </dgm:t>
    </dgm:pt>
    <dgm:pt modelId="{EB2DAA23-CBF2-43F1-BF88-D7D9BE45F5E8}">
      <dgm:prSet phldrT="[Text]" custT="1"/>
      <dgm:spPr/>
      <dgm:t>
        <a:bodyPr/>
        <a:lstStyle/>
        <a:p>
          <a:pPr algn="just"/>
          <a:r>
            <a:rPr lang="ro-RO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serviciile poștale, de telefonie și internet;</a:t>
          </a:r>
          <a:endParaRPr lang="en-US" sz="1800" b="1" i="1" kern="1200" dirty="0">
            <a:solidFill>
              <a:srgbClr val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8F469C9-3C96-4C77-A3BA-86FFF2ECF756}" type="parTrans" cxnId="{2958F7D7-D278-46A1-BE6D-C5D3B996F660}">
      <dgm:prSet/>
      <dgm:spPr/>
      <dgm:t>
        <a:bodyPr/>
        <a:lstStyle/>
        <a:p>
          <a:endParaRPr lang="ro-RO"/>
        </a:p>
      </dgm:t>
    </dgm:pt>
    <dgm:pt modelId="{55D34EEE-697F-4029-BB80-331CF6FD79D5}" type="sibTrans" cxnId="{2958F7D7-D278-46A1-BE6D-C5D3B996F660}">
      <dgm:prSet/>
      <dgm:spPr/>
      <dgm:t>
        <a:bodyPr/>
        <a:lstStyle/>
        <a:p>
          <a:endParaRPr lang="ro-RO"/>
        </a:p>
      </dgm:t>
    </dgm:pt>
    <dgm:pt modelId="{EE7F6538-0833-4FC4-86A5-467B5DD2AF11}" type="pres">
      <dgm:prSet presAssocID="{A91B4D8D-2F23-4978-83F5-B9543455A2C6}" presName="linear" presStyleCnt="0">
        <dgm:presLayoutVars>
          <dgm:animLvl val="lvl"/>
          <dgm:resizeHandles val="exact"/>
        </dgm:presLayoutVars>
      </dgm:prSet>
      <dgm:spPr/>
    </dgm:pt>
    <dgm:pt modelId="{BC917E3A-5FA7-4879-8BF0-8C6FC61BF192}" type="pres">
      <dgm:prSet presAssocID="{3E492F9D-2768-454D-AD39-E6F096F7E09D}" presName="parentText" presStyleLbl="node1" presStyleIdx="0" presStyleCnt="10" custLinFactY="-2422" custLinFactNeighborX="2127" custLinFactNeighborY="-100000">
        <dgm:presLayoutVars>
          <dgm:chMax val="0"/>
          <dgm:bulletEnabled val="1"/>
        </dgm:presLayoutVars>
      </dgm:prSet>
      <dgm:spPr/>
    </dgm:pt>
    <dgm:pt modelId="{29FD0C7D-2CBE-4FEB-BCC4-A1F6FF0CC385}" type="pres">
      <dgm:prSet presAssocID="{CFBB8DAF-5C8D-4B84-A880-5AE59111F077}" presName="spacer" presStyleCnt="0"/>
      <dgm:spPr/>
    </dgm:pt>
    <dgm:pt modelId="{2F115D49-A94C-4F32-9618-75B4F0BB8430}" type="pres">
      <dgm:prSet presAssocID="{4A84817B-E9BE-4810-A1C3-40EE137495A3}" presName="parentText" presStyleLbl="node1" presStyleIdx="1" presStyleCnt="10" custLinFactNeighborX="62" custLinFactNeighborY="12928">
        <dgm:presLayoutVars>
          <dgm:chMax val="0"/>
          <dgm:bulletEnabled val="1"/>
        </dgm:presLayoutVars>
      </dgm:prSet>
      <dgm:spPr/>
    </dgm:pt>
    <dgm:pt modelId="{1F235BF8-AB56-41E6-8659-6072DBBEF292}" type="pres">
      <dgm:prSet presAssocID="{9904FA8C-55F0-4256-A47B-E32612870A22}" presName="spacer" presStyleCnt="0"/>
      <dgm:spPr/>
    </dgm:pt>
    <dgm:pt modelId="{FE94A39D-3C01-495F-B1FB-D2D726BB5C06}" type="pres">
      <dgm:prSet presAssocID="{9907401D-AAE6-4DA0-BC1A-114B2F01E8FC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EA4FDFD9-44C8-48B8-AD5A-FD3B324F4376}" type="pres">
      <dgm:prSet presAssocID="{CD3637B6-D091-4672-8F33-8501257FAE15}" presName="spacer" presStyleCnt="0"/>
      <dgm:spPr/>
    </dgm:pt>
    <dgm:pt modelId="{116F8618-BE56-4BC8-9B58-55B0AE08A0AF}" type="pres">
      <dgm:prSet presAssocID="{3C5EB86B-7095-4966-B3A7-E2563F71E708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D499FF1F-CF21-4D12-9BE6-297988B41576}" type="pres">
      <dgm:prSet presAssocID="{58957744-2CD7-4E7B-B379-50558D7125F9}" presName="spacer" presStyleCnt="0"/>
      <dgm:spPr/>
    </dgm:pt>
    <dgm:pt modelId="{B2EBF22A-3027-406D-9F5D-BD2BF94BDC3E}" type="pres">
      <dgm:prSet presAssocID="{657E2A00-D33D-4E6E-A5A8-8D68C414425D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E8A03F98-5011-4093-B896-E53A433703D4}" type="pres">
      <dgm:prSet presAssocID="{CE93DB1B-C27C-4280-BE0E-E7801CF30B22}" presName="spacer" presStyleCnt="0"/>
      <dgm:spPr/>
    </dgm:pt>
    <dgm:pt modelId="{91407CFA-0976-4AA4-83F2-A83F2F04B03D}" type="pres">
      <dgm:prSet presAssocID="{67A1BA99-EDC2-452A-909B-DA779A260489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1340AC69-DB36-4306-8CC0-E9FAF32E64B2}" type="pres">
      <dgm:prSet presAssocID="{F963B3B9-1FD2-4887-A0F8-17E01D18412C}" presName="spacer" presStyleCnt="0"/>
      <dgm:spPr/>
    </dgm:pt>
    <dgm:pt modelId="{C918A2ED-CC51-47EA-9471-1E897450D034}" type="pres">
      <dgm:prSet presAssocID="{DCF49AB1-5515-4A5F-A4F4-B5DBCF42FB39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339BD038-9518-40BB-9BB2-E758C2AF9868}" type="pres">
      <dgm:prSet presAssocID="{0F42A489-11E7-4F95-996A-3BC23EFEAD99}" presName="spacer" presStyleCnt="0"/>
      <dgm:spPr/>
    </dgm:pt>
    <dgm:pt modelId="{3DCF51DE-D0C2-4BC1-B089-6FF9476F22A4}" type="pres">
      <dgm:prSet presAssocID="{E2F7A79F-D635-4B1A-9A60-05952F7BBABC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34F3600C-598E-47EC-9270-55B77F9EA12B}" type="pres">
      <dgm:prSet presAssocID="{11EC88C9-F5F9-4685-94BB-798A81BEFDA3}" presName="spacer" presStyleCnt="0"/>
      <dgm:spPr/>
    </dgm:pt>
    <dgm:pt modelId="{830F52B3-0B3D-4053-9FEF-BFDC6BBFB2B7}" type="pres">
      <dgm:prSet presAssocID="{EB2DAA23-CBF2-43F1-BF88-D7D9BE45F5E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E49B60A7-EB99-4160-87FA-8FFB92882B70}" type="pres">
      <dgm:prSet presAssocID="{55D34EEE-697F-4029-BB80-331CF6FD79D5}" presName="spacer" presStyleCnt="0"/>
      <dgm:spPr/>
    </dgm:pt>
    <dgm:pt modelId="{3E2ECBD1-FEFB-458A-95DD-0C6BFA9322B3}" type="pres">
      <dgm:prSet presAssocID="{985D3E26-61AC-4F23-A60B-966466433EAC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5B351F03-5918-4FDE-BD14-693F126446CF}" srcId="{A91B4D8D-2F23-4978-83F5-B9543455A2C6}" destId="{4A84817B-E9BE-4810-A1C3-40EE137495A3}" srcOrd="1" destOrd="0" parTransId="{48C4B7B9-B3E3-4F0D-9304-0C45741778F0}" sibTransId="{9904FA8C-55F0-4256-A47B-E32612870A22}"/>
    <dgm:cxn modelId="{C8435E0B-9FEC-44A4-94C8-2C3E46815143}" srcId="{A91B4D8D-2F23-4978-83F5-B9543455A2C6}" destId="{E2F7A79F-D635-4B1A-9A60-05952F7BBABC}" srcOrd="7" destOrd="0" parTransId="{C5A8873E-5FA4-4957-86FB-B49A0203E0D1}" sibTransId="{11EC88C9-F5F9-4685-94BB-798A81BEFDA3}"/>
    <dgm:cxn modelId="{2C1BB311-2BE1-4D98-A287-8164E1E60B1B}" srcId="{A91B4D8D-2F23-4978-83F5-B9543455A2C6}" destId="{3C5EB86B-7095-4966-B3A7-E2563F71E708}" srcOrd="3" destOrd="0" parTransId="{7D62B0BB-76E5-4387-95B2-7435C524EB43}" sibTransId="{58957744-2CD7-4E7B-B379-50558D7125F9}"/>
    <dgm:cxn modelId="{642E9254-F00D-42A9-B38D-A2A1AF00929D}" type="presOf" srcId="{E2F7A79F-D635-4B1A-9A60-05952F7BBABC}" destId="{3DCF51DE-D0C2-4BC1-B089-6FF9476F22A4}" srcOrd="0" destOrd="0" presId="urn:microsoft.com/office/officeart/2005/8/layout/vList2"/>
    <dgm:cxn modelId="{945A3376-642B-450D-BD7C-366E1EBD7EDC}" type="presOf" srcId="{3C5EB86B-7095-4966-B3A7-E2563F71E708}" destId="{116F8618-BE56-4BC8-9B58-55B0AE08A0AF}" srcOrd="0" destOrd="0" presId="urn:microsoft.com/office/officeart/2005/8/layout/vList2"/>
    <dgm:cxn modelId="{F7B58896-6343-419F-89ED-3F55E8B3C6ED}" type="presOf" srcId="{985D3E26-61AC-4F23-A60B-966466433EAC}" destId="{3E2ECBD1-FEFB-458A-95DD-0C6BFA9322B3}" srcOrd="0" destOrd="0" presId="urn:microsoft.com/office/officeart/2005/8/layout/vList2"/>
    <dgm:cxn modelId="{921E60A1-00BF-49CA-BE49-D089EB700A6F}" type="presOf" srcId="{DCF49AB1-5515-4A5F-A4F4-B5DBCF42FB39}" destId="{C918A2ED-CC51-47EA-9471-1E897450D034}" srcOrd="0" destOrd="0" presId="urn:microsoft.com/office/officeart/2005/8/layout/vList2"/>
    <dgm:cxn modelId="{7740E9A4-3CAD-4DD5-BC33-C37F024088B8}" type="presOf" srcId="{EB2DAA23-CBF2-43F1-BF88-D7D9BE45F5E8}" destId="{830F52B3-0B3D-4053-9FEF-BFDC6BBFB2B7}" srcOrd="0" destOrd="0" presId="urn:microsoft.com/office/officeart/2005/8/layout/vList2"/>
    <dgm:cxn modelId="{845D3DAC-AB47-4599-AD2F-4100AE76E000}" type="presOf" srcId="{4A84817B-E9BE-4810-A1C3-40EE137495A3}" destId="{2F115D49-A94C-4F32-9618-75B4F0BB8430}" srcOrd="0" destOrd="0" presId="urn:microsoft.com/office/officeart/2005/8/layout/vList2"/>
    <dgm:cxn modelId="{A2F3DCAE-80DA-4286-AC9B-76AA7F6F42C9}" type="presOf" srcId="{657E2A00-D33D-4E6E-A5A8-8D68C414425D}" destId="{B2EBF22A-3027-406D-9F5D-BD2BF94BDC3E}" srcOrd="0" destOrd="0" presId="urn:microsoft.com/office/officeart/2005/8/layout/vList2"/>
    <dgm:cxn modelId="{65B36DC0-F69E-4F9E-AA69-3E77DAE2946D}" type="presOf" srcId="{67A1BA99-EDC2-452A-909B-DA779A260489}" destId="{91407CFA-0976-4AA4-83F2-A83F2F04B03D}" srcOrd="0" destOrd="0" presId="urn:microsoft.com/office/officeart/2005/8/layout/vList2"/>
    <dgm:cxn modelId="{AD3CABC5-F5CD-4172-A827-AF38E14592F4}" type="presOf" srcId="{9907401D-AAE6-4DA0-BC1A-114B2F01E8FC}" destId="{FE94A39D-3C01-495F-B1FB-D2D726BB5C06}" srcOrd="0" destOrd="0" presId="urn:microsoft.com/office/officeart/2005/8/layout/vList2"/>
    <dgm:cxn modelId="{76D461C8-3FEF-4F69-8B26-2FACD646B0E7}" srcId="{A91B4D8D-2F23-4978-83F5-B9543455A2C6}" destId="{985D3E26-61AC-4F23-A60B-966466433EAC}" srcOrd="9" destOrd="0" parTransId="{234756D1-3EE8-45FC-ADCD-7DB0D472884F}" sibTransId="{0A6822AF-4B98-4E4B-BB1F-F597ADCB6F71}"/>
    <dgm:cxn modelId="{358884CA-760D-4D2C-833D-9CCB889BCCBF}" srcId="{A91B4D8D-2F23-4978-83F5-B9543455A2C6}" destId="{67A1BA99-EDC2-452A-909B-DA779A260489}" srcOrd="5" destOrd="0" parTransId="{6953A6C6-0556-465D-8B29-7123E11A12B8}" sibTransId="{F963B3B9-1FD2-4887-A0F8-17E01D18412C}"/>
    <dgm:cxn modelId="{CDE271D3-8810-4D32-BC9B-470830372F30}" srcId="{A91B4D8D-2F23-4978-83F5-B9543455A2C6}" destId="{9907401D-AAE6-4DA0-BC1A-114B2F01E8FC}" srcOrd="2" destOrd="0" parTransId="{1175FA26-3FDB-4A10-88CC-06C6674A79B8}" sibTransId="{CD3637B6-D091-4672-8F33-8501257FAE15}"/>
    <dgm:cxn modelId="{704042D4-EF97-4531-A1EB-BA27199CE364}" type="presOf" srcId="{A91B4D8D-2F23-4978-83F5-B9543455A2C6}" destId="{EE7F6538-0833-4FC4-86A5-467B5DD2AF11}" srcOrd="0" destOrd="0" presId="urn:microsoft.com/office/officeart/2005/8/layout/vList2"/>
    <dgm:cxn modelId="{C975A6D5-9A5E-489A-B151-0EF114489E54}" srcId="{A91B4D8D-2F23-4978-83F5-B9543455A2C6}" destId="{DCF49AB1-5515-4A5F-A4F4-B5DBCF42FB39}" srcOrd="6" destOrd="0" parTransId="{26A44EBB-0975-41A3-B836-8DB0760B105A}" sibTransId="{0F42A489-11E7-4F95-996A-3BC23EFEAD99}"/>
    <dgm:cxn modelId="{79504FD7-EEC7-417A-AFD6-607BC06B9E3B}" type="presOf" srcId="{3E492F9D-2768-454D-AD39-E6F096F7E09D}" destId="{BC917E3A-5FA7-4879-8BF0-8C6FC61BF192}" srcOrd="0" destOrd="0" presId="urn:microsoft.com/office/officeart/2005/8/layout/vList2"/>
    <dgm:cxn modelId="{2958F7D7-D278-46A1-BE6D-C5D3B996F660}" srcId="{A91B4D8D-2F23-4978-83F5-B9543455A2C6}" destId="{EB2DAA23-CBF2-43F1-BF88-D7D9BE45F5E8}" srcOrd="8" destOrd="0" parTransId="{68F469C9-3C96-4C77-A3BA-86FFF2ECF756}" sibTransId="{55D34EEE-697F-4029-BB80-331CF6FD79D5}"/>
    <dgm:cxn modelId="{A065BFE2-3E53-487E-B8F0-FA9A4EC7AD4C}" srcId="{A91B4D8D-2F23-4978-83F5-B9543455A2C6}" destId="{657E2A00-D33D-4E6E-A5A8-8D68C414425D}" srcOrd="4" destOrd="0" parTransId="{1B356FC0-7DBB-48D1-BBDC-F72BEFB9F715}" sibTransId="{CE93DB1B-C27C-4280-BE0E-E7801CF30B22}"/>
    <dgm:cxn modelId="{986242E4-55FA-45B6-8EC7-18FA389DB254}" srcId="{A91B4D8D-2F23-4978-83F5-B9543455A2C6}" destId="{3E492F9D-2768-454D-AD39-E6F096F7E09D}" srcOrd="0" destOrd="0" parTransId="{7B8F3378-638F-48AB-806E-95BEBED5E595}" sibTransId="{CFBB8DAF-5C8D-4B84-A880-5AE59111F077}"/>
    <dgm:cxn modelId="{A7D9116B-BA68-4316-8FF8-326A3DDDC6A8}" type="presParOf" srcId="{EE7F6538-0833-4FC4-86A5-467B5DD2AF11}" destId="{BC917E3A-5FA7-4879-8BF0-8C6FC61BF192}" srcOrd="0" destOrd="0" presId="urn:microsoft.com/office/officeart/2005/8/layout/vList2"/>
    <dgm:cxn modelId="{84883943-DAE8-473F-9B69-1325F5CB0B23}" type="presParOf" srcId="{EE7F6538-0833-4FC4-86A5-467B5DD2AF11}" destId="{29FD0C7D-2CBE-4FEB-BCC4-A1F6FF0CC385}" srcOrd="1" destOrd="0" presId="urn:microsoft.com/office/officeart/2005/8/layout/vList2"/>
    <dgm:cxn modelId="{3F64BE68-23C6-4B13-ABA3-D607C8E1E376}" type="presParOf" srcId="{EE7F6538-0833-4FC4-86A5-467B5DD2AF11}" destId="{2F115D49-A94C-4F32-9618-75B4F0BB8430}" srcOrd="2" destOrd="0" presId="urn:microsoft.com/office/officeart/2005/8/layout/vList2"/>
    <dgm:cxn modelId="{6140BAD5-E4CD-43D7-BAD6-8CC1DCC70FD1}" type="presParOf" srcId="{EE7F6538-0833-4FC4-86A5-467B5DD2AF11}" destId="{1F235BF8-AB56-41E6-8659-6072DBBEF292}" srcOrd="3" destOrd="0" presId="urn:microsoft.com/office/officeart/2005/8/layout/vList2"/>
    <dgm:cxn modelId="{712FC014-6E79-4118-8EE5-9C5D24399A87}" type="presParOf" srcId="{EE7F6538-0833-4FC4-86A5-467B5DD2AF11}" destId="{FE94A39D-3C01-495F-B1FB-D2D726BB5C06}" srcOrd="4" destOrd="0" presId="urn:microsoft.com/office/officeart/2005/8/layout/vList2"/>
    <dgm:cxn modelId="{27C39C03-68B5-4557-B4AB-0DB5ECD4139D}" type="presParOf" srcId="{EE7F6538-0833-4FC4-86A5-467B5DD2AF11}" destId="{EA4FDFD9-44C8-48B8-AD5A-FD3B324F4376}" srcOrd="5" destOrd="0" presId="urn:microsoft.com/office/officeart/2005/8/layout/vList2"/>
    <dgm:cxn modelId="{E5B8B2DD-98CB-497E-A3B8-181A3C5C6FEC}" type="presParOf" srcId="{EE7F6538-0833-4FC4-86A5-467B5DD2AF11}" destId="{116F8618-BE56-4BC8-9B58-55B0AE08A0AF}" srcOrd="6" destOrd="0" presId="urn:microsoft.com/office/officeart/2005/8/layout/vList2"/>
    <dgm:cxn modelId="{3DE01006-BDE6-4A9D-92D7-7C58F63A4D91}" type="presParOf" srcId="{EE7F6538-0833-4FC4-86A5-467B5DD2AF11}" destId="{D499FF1F-CF21-4D12-9BE6-297988B41576}" srcOrd="7" destOrd="0" presId="urn:microsoft.com/office/officeart/2005/8/layout/vList2"/>
    <dgm:cxn modelId="{89DDBB8A-0E32-455B-AA14-4CFF466280B6}" type="presParOf" srcId="{EE7F6538-0833-4FC4-86A5-467B5DD2AF11}" destId="{B2EBF22A-3027-406D-9F5D-BD2BF94BDC3E}" srcOrd="8" destOrd="0" presId="urn:microsoft.com/office/officeart/2005/8/layout/vList2"/>
    <dgm:cxn modelId="{D4349158-30F3-4CD8-A614-C94EB8C8D853}" type="presParOf" srcId="{EE7F6538-0833-4FC4-86A5-467B5DD2AF11}" destId="{E8A03F98-5011-4093-B896-E53A433703D4}" srcOrd="9" destOrd="0" presId="urn:microsoft.com/office/officeart/2005/8/layout/vList2"/>
    <dgm:cxn modelId="{3A5DB68C-D0C4-4A2C-9A68-5397AF71DC22}" type="presParOf" srcId="{EE7F6538-0833-4FC4-86A5-467B5DD2AF11}" destId="{91407CFA-0976-4AA4-83F2-A83F2F04B03D}" srcOrd="10" destOrd="0" presId="urn:microsoft.com/office/officeart/2005/8/layout/vList2"/>
    <dgm:cxn modelId="{27E79773-4815-4F3E-A530-1142360BC127}" type="presParOf" srcId="{EE7F6538-0833-4FC4-86A5-467B5DD2AF11}" destId="{1340AC69-DB36-4306-8CC0-E9FAF32E64B2}" srcOrd="11" destOrd="0" presId="urn:microsoft.com/office/officeart/2005/8/layout/vList2"/>
    <dgm:cxn modelId="{6C00A39F-D9A7-41B8-9DA4-8882C6BFDCCF}" type="presParOf" srcId="{EE7F6538-0833-4FC4-86A5-467B5DD2AF11}" destId="{C918A2ED-CC51-47EA-9471-1E897450D034}" srcOrd="12" destOrd="0" presId="urn:microsoft.com/office/officeart/2005/8/layout/vList2"/>
    <dgm:cxn modelId="{F469198D-828B-4C88-9F9C-2683E0CDDC4B}" type="presParOf" srcId="{EE7F6538-0833-4FC4-86A5-467B5DD2AF11}" destId="{339BD038-9518-40BB-9BB2-E758C2AF9868}" srcOrd="13" destOrd="0" presId="urn:microsoft.com/office/officeart/2005/8/layout/vList2"/>
    <dgm:cxn modelId="{F503ED42-3471-4B7A-94E7-50CD30AC312F}" type="presParOf" srcId="{EE7F6538-0833-4FC4-86A5-467B5DD2AF11}" destId="{3DCF51DE-D0C2-4BC1-B089-6FF9476F22A4}" srcOrd="14" destOrd="0" presId="urn:microsoft.com/office/officeart/2005/8/layout/vList2"/>
    <dgm:cxn modelId="{C4EBEB75-15A2-4521-BE91-5FEF8ABFA9AC}" type="presParOf" srcId="{EE7F6538-0833-4FC4-86A5-467B5DD2AF11}" destId="{34F3600C-598E-47EC-9270-55B77F9EA12B}" srcOrd="15" destOrd="0" presId="urn:microsoft.com/office/officeart/2005/8/layout/vList2"/>
    <dgm:cxn modelId="{966D2AEF-5C90-4D53-92DA-A3261792D3B4}" type="presParOf" srcId="{EE7F6538-0833-4FC4-86A5-467B5DD2AF11}" destId="{830F52B3-0B3D-4053-9FEF-BFDC6BBFB2B7}" srcOrd="16" destOrd="0" presId="urn:microsoft.com/office/officeart/2005/8/layout/vList2"/>
    <dgm:cxn modelId="{544B11C6-24FD-4A60-B4B3-FA069275B35E}" type="presParOf" srcId="{EE7F6538-0833-4FC4-86A5-467B5DD2AF11}" destId="{E49B60A7-EB99-4160-87FA-8FFB92882B70}" srcOrd="17" destOrd="0" presId="urn:microsoft.com/office/officeart/2005/8/layout/vList2"/>
    <dgm:cxn modelId="{A386E1FC-C47D-4C20-80A0-2EF3ACD9B20F}" type="presParOf" srcId="{EE7F6538-0833-4FC4-86A5-467B5DD2AF11}" destId="{3E2ECBD1-FEFB-458A-95DD-0C6BFA9322B3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BD523BAB-3FB4-45C3-872E-634D1DAA491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2C0238-5054-4D3C-91E7-89D4EFDF3BDA}">
      <dgm:prSet phldrT="[Text]"/>
      <dgm:spPr/>
      <dgm:t>
        <a:bodyPr/>
        <a:lstStyle/>
        <a:p>
          <a:r>
            <a:rPr lang="ro-MD" dirty="0">
              <a:latin typeface="Times New Roman" panose="02020603050405020304" pitchFamily="18" charset="0"/>
              <a:cs typeface="Times New Roman" panose="02020603050405020304" pitchFamily="18" charset="0"/>
            </a:rPr>
            <a:t>Tranșa I- 50% din valoarea mijloacelor financiare aprobate  pentru măsura 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79EA44-36DE-48E1-B53A-18056FFEC449}" type="parTrans" cxnId="{5A147FC9-9B5A-472C-BB2F-FDFE889869D1}">
      <dgm:prSet/>
      <dgm:spPr/>
      <dgm:t>
        <a:bodyPr/>
        <a:lstStyle/>
        <a:p>
          <a:endParaRPr lang="en-US"/>
        </a:p>
      </dgm:t>
    </dgm:pt>
    <dgm:pt modelId="{000C9C48-316F-4D49-A959-717EED0BC8F2}" type="sibTrans" cxnId="{5A147FC9-9B5A-472C-BB2F-FDFE889869D1}">
      <dgm:prSet/>
      <dgm:spPr/>
      <dgm:t>
        <a:bodyPr/>
        <a:lstStyle/>
        <a:p>
          <a:endParaRPr lang="en-US"/>
        </a:p>
      </dgm:t>
    </dgm:pt>
    <dgm:pt modelId="{D340F6F2-D164-4564-A926-B3FF17000AEC}">
      <dgm:prSet phldrT="[Text]"/>
      <dgm:spPr/>
      <dgm:t>
        <a:bodyPr/>
        <a:lstStyle/>
        <a:p>
          <a:r>
            <a:rPr lang="ro-MD" dirty="0">
              <a:latin typeface="Times New Roman" panose="02020603050405020304" pitchFamily="18" charset="0"/>
              <a:cs typeface="Times New Roman" panose="02020603050405020304" pitchFamily="18" charset="0"/>
            </a:rPr>
            <a:t>Tranșa II- 30% din valoarea mijloacelor financiare aprobate  pentru măsura 1, în baza cererii de debursare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C910A-05F6-4254-AF72-9AFF23FAE311}" type="parTrans" cxnId="{07548605-6233-4527-85B6-1BAC91356D08}">
      <dgm:prSet/>
      <dgm:spPr/>
      <dgm:t>
        <a:bodyPr/>
        <a:lstStyle/>
        <a:p>
          <a:endParaRPr lang="en-US"/>
        </a:p>
      </dgm:t>
    </dgm:pt>
    <dgm:pt modelId="{CEB7B9C0-FDCB-4A0D-A7E7-0FFA340D7943}" type="sibTrans" cxnId="{07548605-6233-4527-85B6-1BAC91356D08}">
      <dgm:prSet/>
      <dgm:spPr/>
      <dgm:t>
        <a:bodyPr/>
        <a:lstStyle/>
        <a:p>
          <a:endParaRPr lang="en-US"/>
        </a:p>
      </dgm:t>
    </dgm:pt>
    <dgm:pt modelId="{4FC879D3-5729-4BAA-84F4-298916E5860A}">
      <dgm:prSet phldrT="[Text]"/>
      <dgm:spPr/>
      <dgm:t>
        <a:bodyPr/>
        <a:lstStyle/>
        <a:p>
          <a:r>
            <a:rPr lang="ro-MD" dirty="0">
              <a:latin typeface="Times New Roman" panose="02020603050405020304" pitchFamily="18" charset="0"/>
              <a:cs typeface="Times New Roman" panose="02020603050405020304" pitchFamily="18" charset="0"/>
            </a:rPr>
            <a:t>Tranșa III- 20% din valoarea mijloacelor financiare aprobate  pentru măsura 1, în baza cererii de debursare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066AF-E02A-43CE-BB38-803F9B7AB45B}" type="parTrans" cxnId="{A1C464FD-685A-4CE8-A6F1-0BA38518EBE5}">
      <dgm:prSet/>
      <dgm:spPr/>
      <dgm:t>
        <a:bodyPr/>
        <a:lstStyle/>
        <a:p>
          <a:endParaRPr lang="en-US"/>
        </a:p>
      </dgm:t>
    </dgm:pt>
    <dgm:pt modelId="{5CE8EA1C-622C-44E5-A68F-DCC255F7E318}" type="sibTrans" cxnId="{A1C464FD-685A-4CE8-A6F1-0BA38518EBE5}">
      <dgm:prSet/>
      <dgm:spPr/>
      <dgm:t>
        <a:bodyPr/>
        <a:lstStyle/>
        <a:p>
          <a:endParaRPr lang="en-US"/>
        </a:p>
      </dgm:t>
    </dgm:pt>
    <dgm:pt modelId="{2F3C2CC0-EFF4-4C52-A7DF-390442BF410E}" type="pres">
      <dgm:prSet presAssocID="{BD523BAB-3FB4-45C3-872E-634D1DAA4914}" presName="linearFlow" presStyleCnt="0">
        <dgm:presLayoutVars>
          <dgm:dir/>
          <dgm:resizeHandles val="exact"/>
        </dgm:presLayoutVars>
      </dgm:prSet>
      <dgm:spPr/>
    </dgm:pt>
    <dgm:pt modelId="{FF724A2D-AD05-4F53-B35D-765BA6572A1E}" type="pres">
      <dgm:prSet presAssocID="{0F2C0238-5054-4D3C-91E7-89D4EFDF3BDA}" presName="composite" presStyleCnt="0"/>
      <dgm:spPr/>
    </dgm:pt>
    <dgm:pt modelId="{A0BC943B-42A0-40CF-9E17-BF20B85EA6DF}" type="pres">
      <dgm:prSet presAssocID="{0F2C0238-5054-4D3C-91E7-89D4EFDF3BDA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0396770-2617-4D20-B214-0985A297AD93}" type="pres">
      <dgm:prSet presAssocID="{0F2C0238-5054-4D3C-91E7-89D4EFDF3BDA}" presName="txShp" presStyleLbl="node1" presStyleIdx="0" presStyleCnt="3">
        <dgm:presLayoutVars>
          <dgm:bulletEnabled val="1"/>
        </dgm:presLayoutVars>
      </dgm:prSet>
      <dgm:spPr/>
    </dgm:pt>
    <dgm:pt modelId="{981F5D2E-DF23-47B8-8649-89A891ED0B56}" type="pres">
      <dgm:prSet presAssocID="{000C9C48-316F-4D49-A959-717EED0BC8F2}" presName="spacing" presStyleCnt="0"/>
      <dgm:spPr/>
    </dgm:pt>
    <dgm:pt modelId="{92BBC551-DF62-4B17-ABF0-A03AA5485632}" type="pres">
      <dgm:prSet presAssocID="{D340F6F2-D164-4564-A926-B3FF17000AEC}" presName="composite" presStyleCnt="0"/>
      <dgm:spPr/>
    </dgm:pt>
    <dgm:pt modelId="{5723D802-E9F2-4784-B404-C9285E078D0A}" type="pres">
      <dgm:prSet presAssocID="{D340F6F2-D164-4564-A926-B3FF17000AEC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46C52C5-0788-4FBB-9F41-B13C9A641FFB}" type="pres">
      <dgm:prSet presAssocID="{D340F6F2-D164-4564-A926-B3FF17000AEC}" presName="txShp" presStyleLbl="node1" presStyleIdx="1" presStyleCnt="3">
        <dgm:presLayoutVars>
          <dgm:bulletEnabled val="1"/>
        </dgm:presLayoutVars>
      </dgm:prSet>
      <dgm:spPr/>
    </dgm:pt>
    <dgm:pt modelId="{794208F8-DAA8-412E-B274-211F7BA05250}" type="pres">
      <dgm:prSet presAssocID="{CEB7B9C0-FDCB-4A0D-A7E7-0FFA340D7943}" presName="spacing" presStyleCnt="0"/>
      <dgm:spPr/>
    </dgm:pt>
    <dgm:pt modelId="{17A608E4-96BC-4535-8318-F4AD0F78837A}" type="pres">
      <dgm:prSet presAssocID="{4FC879D3-5729-4BAA-84F4-298916E5860A}" presName="composite" presStyleCnt="0"/>
      <dgm:spPr/>
    </dgm:pt>
    <dgm:pt modelId="{55F64FBD-78CC-414A-895D-2E1CF3A97997}" type="pres">
      <dgm:prSet presAssocID="{4FC879D3-5729-4BAA-84F4-298916E5860A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66FBAF8-FCB4-46DB-86E4-582458DEFCB3}" type="pres">
      <dgm:prSet presAssocID="{4FC879D3-5729-4BAA-84F4-298916E5860A}" presName="txShp" presStyleLbl="node1" presStyleIdx="2" presStyleCnt="3">
        <dgm:presLayoutVars>
          <dgm:bulletEnabled val="1"/>
        </dgm:presLayoutVars>
      </dgm:prSet>
      <dgm:spPr/>
    </dgm:pt>
  </dgm:ptLst>
  <dgm:cxnLst>
    <dgm:cxn modelId="{07548605-6233-4527-85B6-1BAC91356D08}" srcId="{BD523BAB-3FB4-45C3-872E-634D1DAA4914}" destId="{D340F6F2-D164-4564-A926-B3FF17000AEC}" srcOrd="1" destOrd="0" parTransId="{983C910A-05F6-4254-AF72-9AFF23FAE311}" sibTransId="{CEB7B9C0-FDCB-4A0D-A7E7-0FFA340D7943}"/>
    <dgm:cxn modelId="{5ECC0624-134B-413A-8E6D-F840BDED352F}" type="presOf" srcId="{BD523BAB-3FB4-45C3-872E-634D1DAA4914}" destId="{2F3C2CC0-EFF4-4C52-A7DF-390442BF410E}" srcOrd="0" destOrd="0" presId="urn:microsoft.com/office/officeart/2005/8/layout/vList3"/>
    <dgm:cxn modelId="{5B95A068-1341-48CC-9F1D-6E89E6EC68E6}" type="presOf" srcId="{D340F6F2-D164-4564-A926-B3FF17000AEC}" destId="{D46C52C5-0788-4FBB-9F41-B13C9A641FFB}" srcOrd="0" destOrd="0" presId="urn:microsoft.com/office/officeart/2005/8/layout/vList3"/>
    <dgm:cxn modelId="{0A090BBC-BCCB-483B-B777-339B2297EB8B}" type="presOf" srcId="{0F2C0238-5054-4D3C-91E7-89D4EFDF3BDA}" destId="{40396770-2617-4D20-B214-0985A297AD93}" srcOrd="0" destOrd="0" presId="urn:microsoft.com/office/officeart/2005/8/layout/vList3"/>
    <dgm:cxn modelId="{5A147FC9-9B5A-472C-BB2F-FDFE889869D1}" srcId="{BD523BAB-3FB4-45C3-872E-634D1DAA4914}" destId="{0F2C0238-5054-4D3C-91E7-89D4EFDF3BDA}" srcOrd="0" destOrd="0" parTransId="{1879EA44-36DE-48E1-B53A-18056FFEC449}" sibTransId="{000C9C48-316F-4D49-A959-717EED0BC8F2}"/>
    <dgm:cxn modelId="{B601ADF8-A0B5-4BE8-AD7A-FC89DCECB273}" type="presOf" srcId="{4FC879D3-5729-4BAA-84F4-298916E5860A}" destId="{D66FBAF8-FCB4-46DB-86E4-582458DEFCB3}" srcOrd="0" destOrd="0" presId="urn:microsoft.com/office/officeart/2005/8/layout/vList3"/>
    <dgm:cxn modelId="{A1C464FD-685A-4CE8-A6F1-0BA38518EBE5}" srcId="{BD523BAB-3FB4-45C3-872E-634D1DAA4914}" destId="{4FC879D3-5729-4BAA-84F4-298916E5860A}" srcOrd="2" destOrd="0" parTransId="{3BA066AF-E02A-43CE-BB38-803F9B7AB45B}" sibTransId="{5CE8EA1C-622C-44E5-A68F-DCC255F7E318}"/>
    <dgm:cxn modelId="{DCC173B5-5CF8-46F4-B832-DB67AE5CCBA8}" type="presParOf" srcId="{2F3C2CC0-EFF4-4C52-A7DF-390442BF410E}" destId="{FF724A2D-AD05-4F53-B35D-765BA6572A1E}" srcOrd="0" destOrd="0" presId="urn:microsoft.com/office/officeart/2005/8/layout/vList3"/>
    <dgm:cxn modelId="{2E9819F4-E017-4C60-9D1B-3D08E0DD71C9}" type="presParOf" srcId="{FF724A2D-AD05-4F53-B35D-765BA6572A1E}" destId="{A0BC943B-42A0-40CF-9E17-BF20B85EA6DF}" srcOrd="0" destOrd="0" presId="urn:microsoft.com/office/officeart/2005/8/layout/vList3"/>
    <dgm:cxn modelId="{C277117E-AC5F-4A1C-8F90-841A98A810BC}" type="presParOf" srcId="{FF724A2D-AD05-4F53-B35D-765BA6572A1E}" destId="{40396770-2617-4D20-B214-0985A297AD93}" srcOrd="1" destOrd="0" presId="urn:microsoft.com/office/officeart/2005/8/layout/vList3"/>
    <dgm:cxn modelId="{102D8C3F-E935-434C-AAB5-5D0F666019B3}" type="presParOf" srcId="{2F3C2CC0-EFF4-4C52-A7DF-390442BF410E}" destId="{981F5D2E-DF23-47B8-8649-89A891ED0B56}" srcOrd="1" destOrd="0" presId="urn:microsoft.com/office/officeart/2005/8/layout/vList3"/>
    <dgm:cxn modelId="{31713DD3-1369-4D03-ADAD-830F25D31A2D}" type="presParOf" srcId="{2F3C2CC0-EFF4-4C52-A7DF-390442BF410E}" destId="{92BBC551-DF62-4B17-ABF0-A03AA5485632}" srcOrd="2" destOrd="0" presId="urn:microsoft.com/office/officeart/2005/8/layout/vList3"/>
    <dgm:cxn modelId="{A23E22B1-1953-4C4E-BC96-8E2A3B6B76F6}" type="presParOf" srcId="{92BBC551-DF62-4B17-ABF0-A03AA5485632}" destId="{5723D802-E9F2-4784-B404-C9285E078D0A}" srcOrd="0" destOrd="0" presId="urn:microsoft.com/office/officeart/2005/8/layout/vList3"/>
    <dgm:cxn modelId="{7CE18EF7-D6B6-4B1A-B0CD-D7147A06190D}" type="presParOf" srcId="{92BBC551-DF62-4B17-ABF0-A03AA5485632}" destId="{D46C52C5-0788-4FBB-9F41-B13C9A641FFB}" srcOrd="1" destOrd="0" presId="urn:microsoft.com/office/officeart/2005/8/layout/vList3"/>
    <dgm:cxn modelId="{BEF6C454-1E96-4820-8410-DDE3E135E067}" type="presParOf" srcId="{2F3C2CC0-EFF4-4C52-A7DF-390442BF410E}" destId="{794208F8-DAA8-412E-B274-211F7BA05250}" srcOrd="3" destOrd="0" presId="urn:microsoft.com/office/officeart/2005/8/layout/vList3"/>
    <dgm:cxn modelId="{E0A255C7-BED6-4018-82AE-CAC62FC8731D}" type="presParOf" srcId="{2F3C2CC0-EFF4-4C52-A7DF-390442BF410E}" destId="{17A608E4-96BC-4535-8318-F4AD0F78837A}" srcOrd="4" destOrd="0" presId="urn:microsoft.com/office/officeart/2005/8/layout/vList3"/>
    <dgm:cxn modelId="{1C544277-23B4-4D2F-9846-E8D77AB147EB}" type="presParOf" srcId="{17A608E4-96BC-4535-8318-F4AD0F78837A}" destId="{55F64FBD-78CC-414A-895D-2E1CF3A97997}" srcOrd="0" destOrd="0" presId="urn:microsoft.com/office/officeart/2005/8/layout/vList3"/>
    <dgm:cxn modelId="{08C73CC8-8398-4417-8265-0488CC3D715D}" type="presParOf" srcId="{17A608E4-96BC-4535-8318-F4AD0F78837A}" destId="{D66FBAF8-FCB4-46DB-86E4-582458DEFCB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91B4D8D-2F23-4978-83F5-B9543455A2C6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D29F0C1-B617-4651-9E28-68C25FAF44A0}">
      <dgm:prSet phldrT="[Text]" custT="1"/>
      <dgm:spPr/>
      <dgm:t>
        <a:bodyPr/>
        <a:lstStyle/>
        <a:p>
          <a:pPr algn="just"/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romovarea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zonei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acoperite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strategiile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dezvoltare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inclusiv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produselor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serviciilor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locale</a:t>
          </a:r>
          <a:r>
            <a:rPr lang="ro-RO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EB7F-C438-4F21-A0D8-F673A1B1BBCB}" type="parTrans" cxnId="{5FEB4B47-242C-4358-871B-51E8C057D9D0}">
      <dgm:prSet/>
      <dgm:spPr/>
      <dgm:t>
        <a:bodyPr/>
        <a:lstStyle/>
        <a:p>
          <a:endParaRPr lang="en-US" b="1" i="1"/>
        </a:p>
      </dgm:t>
    </dgm:pt>
    <dgm:pt modelId="{03637146-6316-4381-91E3-BA9A5B938808}" type="sibTrans" cxnId="{5FEB4B47-242C-4358-871B-51E8C057D9D0}">
      <dgm:prSet/>
      <dgm:spPr/>
      <dgm:t>
        <a:bodyPr/>
        <a:lstStyle/>
        <a:p>
          <a:endParaRPr lang="en-US" b="1" i="1"/>
        </a:p>
      </dgm:t>
    </dgm:pt>
    <dgm:pt modelId="{5C7FFC26-7777-4719-9F0B-32D32FE7D02C}">
      <dgm:prSet custT="1"/>
      <dgm:spPr/>
      <dgm:t>
        <a:bodyPr/>
        <a:lstStyle/>
        <a:p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ezvoltarea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antreprenoriatului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teritoriul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GAL-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ului</a:t>
          </a:r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A0F202-A791-4003-AEBF-DDC5B89CBE1B}" type="parTrans" cxnId="{55CD1635-D208-4E5E-904B-C1C927F4D5BF}">
      <dgm:prSet/>
      <dgm:spPr/>
      <dgm:t>
        <a:bodyPr/>
        <a:lstStyle/>
        <a:p>
          <a:endParaRPr lang="ru-RU"/>
        </a:p>
      </dgm:t>
    </dgm:pt>
    <dgm:pt modelId="{9FAC9389-3893-4C27-B79C-59530B84F254}" type="sibTrans" cxnId="{55CD1635-D208-4E5E-904B-C1C927F4D5BF}">
      <dgm:prSet/>
      <dgm:spPr/>
      <dgm:t>
        <a:bodyPr/>
        <a:lstStyle/>
        <a:p>
          <a:endParaRPr lang="ru-RU"/>
        </a:p>
      </dgm:t>
    </dgm:pt>
    <dgm:pt modelId="{28D63327-9BAD-408B-BAAA-AED729DF110A}">
      <dgm:prSet custT="1"/>
      <dgm:spPr/>
      <dgm:t>
        <a:bodyPr/>
        <a:lstStyle/>
        <a:p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usținerea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cooperării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dintre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entitățile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desfășoară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activitate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economică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zona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rurală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acoperită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strategiile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dezvoltare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locală</a:t>
          </a:r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3101D5-726B-403A-94CC-8C9CDC22A85A}" type="parTrans" cxnId="{18B89BA2-FB9B-42F9-804A-101E07E06345}">
      <dgm:prSet/>
      <dgm:spPr/>
      <dgm:t>
        <a:bodyPr/>
        <a:lstStyle/>
        <a:p>
          <a:endParaRPr lang="ru-RU"/>
        </a:p>
      </dgm:t>
    </dgm:pt>
    <dgm:pt modelId="{190D2E83-B27F-44E8-963C-E41F048A3D14}" type="sibTrans" cxnId="{18B89BA2-FB9B-42F9-804A-101E07E06345}">
      <dgm:prSet/>
      <dgm:spPr/>
      <dgm:t>
        <a:bodyPr/>
        <a:lstStyle/>
        <a:p>
          <a:endParaRPr lang="ru-RU"/>
        </a:p>
      </dgm:t>
    </dgm:pt>
    <dgm:pt modelId="{37FD408A-DF81-49B7-9969-1D265BC98BBA}">
      <dgm:prSet custT="1"/>
      <dgm:spPr/>
      <dgm:t>
        <a:bodyPr/>
        <a:lstStyle/>
        <a:p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onstruirea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reconstruirea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drumurilor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permită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conectarea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la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rețeaua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drumuri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publice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unităților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utilități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publice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sunt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furnizate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sociale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sanitare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educaționale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pentru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populația</a:t>
          </a:r>
          <a:r>
            <a: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locală</a:t>
          </a:r>
          <a:r>
            <a:rPr lang="ro-MD" sz="1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4D732-6A59-4CE3-A798-1AB41D547583}" type="parTrans" cxnId="{B2B0205C-B344-4CA1-BC97-C6B2630788E3}">
      <dgm:prSet/>
      <dgm:spPr/>
      <dgm:t>
        <a:bodyPr/>
        <a:lstStyle/>
        <a:p>
          <a:endParaRPr lang="ru-RU"/>
        </a:p>
      </dgm:t>
    </dgm:pt>
    <dgm:pt modelId="{A9456750-D1A4-4112-A6E1-36CDABF2371D}" type="sibTrans" cxnId="{B2B0205C-B344-4CA1-BC97-C6B2630788E3}">
      <dgm:prSet/>
      <dgm:spPr/>
      <dgm:t>
        <a:bodyPr/>
        <a:lstStyle/>
        <a:p>
          <a:endParaRPr lang="ru-RU"/>
        </a:p>
      </dgm:t>
    </dgm:pt>
    <dgm:pt modelId="{EA7C010B-EDC0-464E-8055-FAD482713BC8}">
      <dgm:prSet phldrT="[Text]" custT="1"/>
      <dgm:spPr/>
      <dgm:t>
        <a:bodyPr/>
        <a:lstStyle/>
        <a:p>
          <a:pPr algn="just"/>
          <a:r>
            <a:rPr lang="ro-RO" sz="1600" b="1" i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Consolidarea capitalului social, inclusiv prin sporirea cunoștințelor comunității locale în domeniul protecției mediului și schimbărilor climatice, inclusiv prin utilizarea de soluții inovatoare.</a:t>
          </a:r>
          <a:endParaRPr lang="en-US" sz="1600" b="1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FD54C4E-1C22-4F91-BCE9-F016CC4882AC}" type="parTrans" cxnId="{5AE893FC-8830-4B97-8C8C-DD14FE447190}">
      <dgm:prSet/>
      <dgm:spPr/>
      <dgm:t>
        <a:bodyPr/>
        <a:lstStyle/>
        <a:p>
          <a:endParaRPr lang="ro-RO"/>
        </a:p>
      </dgm:t>
    </dgm:pt>
    <dgm:pt modelId="{93CEDFEA-D7EC-458F-BBCE-A7F5CC12725B}" type="sibTrans" cxnId="{5AE893FC-8830-4B97-8C8C-DD14FE447190}">
      <dgm:prSet/>
      <dgm:spPr/>
      <dgm:t>
        <a:bodyPr/>
        <a:lstStyle/>
        <a:p>
          <a:endParaRPr lang="ro-RO"/>
        </a:p>
      </dgm:t>
    </dgm:pt>
    <dgm:pt modelId="{270308D5-C918-4A4E-BECC-9E1799FE8943}" type="pres">
      <dgm:prSet presAssocID="{A91B4D8D-2F23-4978-83F5-B9543455A2C6}" presName="linear" presStyleCnt="0">
        <dgm:presLayoutVars>
          <dgm:animLvl val="lvl"/>
          <dgm:resizeHandles val="exact"/>
        </dgm:presLayoutVars>
      </dgm:prSet>
      <dgm:spPr/>
    </dgm:pt>
    <dgm:pt modelId="{7D36AFDC-F0C5-40B9-8D3C-1EF3F9FFBFDD}" type="pres">
      <dgm:prSet presAssocID="{5C7FFC26-7777-4719-9F0B-32D32FE7D02C}" presName="parentText" presStyleLbl="node1" presStyleIdx="0" presStyleCnt="5" custLinFactNeighborX="-76" custLinFactNeighborY="16341">
        <dgm:presLayoutVars>
          <dgm:chMax val="0"/>
          <dgm:bulletEnabled val="1"/>
        </dgm:presLayoutVars>
      </dgm:prSet>
      <dgm:spPr/>
    </dgm:pt>
    <dgm:pt modelId="{0077F628-BDDB-4F9C-A2BE-F22D817AE938}" type="pres">
      <dgm:prSet presAssocID="{9FAC9389-3893-4C27-B79C-59530B84F254}" presName="spacer" presStyleCnt="0"/>
      <dgm:spPr/>
    </dgm:pt>
    <dgm:pt modelId="{9B3045D5-78A9-45AC-B0CC-CCA5790A0F83}" type="pres">
      <dgm:prSet presAssocID="{28D63327-9BAD-408B-BAAA-AED729DF110A}" presName="parentText" presStyleLbl="node1" presStyleIdx="1" presStyleCnt="5" custLinFactNeighborX="-76" custLinFactNeighborY="23490">
        <dgm:presLayoutVars>
          <dgm:chMax val="0"/>
          <dgm:bulletEnabled val="1"/>
        </dgm:presLayoutVars>
      </dgm:prSet>
      <dgm:spPr/>
    </dgm:pt>
    <dgm:pt modelId="{CA64FF6B-F893-4BF9-8FDF-00A791473D5C}" type="pres">
      <dgm:prSet presAssocID="{190D2E83-B27F-44E8-963C-E41F048A3D14}" presName="spacer" presStyleCnt="0"/>
      <dgm:spPr/>
    </dgm:pt>
    <dgm:pt modelId="{831E0BCB-5478-42E7-9B91-F47A3D8EFF5B}" type="pres">
      <dgm:prSet presAssocID="{37FD408A-DF81-49B7-9969-1D265BC98BB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B7D59B4-B228-422A-9602-33EE82FDEF6D}" type="pres">
      <dgm:prSet presAssocID="{A9456750-D1A4-4112-A6E1-36CDABF2371D}" presName="spacer" presStyleCnt="0"/>
      <dgm:spPr/>
    </dgm:pt>
    <dgm:pt modelId="{D4A52F2D-739C-4A3B-A357-660FE8CD97FC}" type="pres">
      <dgm:prSet presAssocID="{FD29F0C1-B617-4651-9E28-68C25FAF44A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EE86A98-3AD4-4E51-AFFD-DA8F9B76722B}" type="pres">
      <dgm:prSet presAssocID="{03637146-6316-4381-91E3-BA9A5B938808}" presName="spacer" presStyleCnt="0"/>
      <dgm:spPr/>
    </dgm:pt>
    <dgm:pt modelId="{56551EBA-1E48-4206-812F-5E160EEF96D5}" type="pres">
      <dgm:prSet presAssocID="{EA7C010B-EDC0-464E-8055-FAD482713BC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604E50B-AF8F-446A-85EF-A9DB7838FEF0}" type="presOf" srcId="{A91B4D8D-2F23-4978-83F5-B9543455A2C6}" destId="{270308D5-C918-4A4E-BECC-9E1799FE8943}" srcOrd="0" destOrd="0" presId="urn:microsoft.com/office/officeart/2005/8/layout/vList2"/>
    <dgm:cxn modelId="{51986F17-788E-4C55-8E07-2D52264E3B78}" type="presOf" srcId="{28D63327-9BAD-408B-BAAA-AED729DF110A}" destId="{9B3045D5-78A9-45AC-B0CC-CCA5790A0F83}" srcOrd="0" destOrd="0" presId="urn:microsoft.com/office/officeart/2005/8/layout/vList2"/>
    <dgm:cxn modelId="{BF2D5227-FFCD-40EB-8C1F-C54FBA8DD3F9}" type="presOf" srcId="{FD29F0C1-B617-4651-9E28-68C25FAF44A0}" destId="{D4A52F2D-739C-4A3B-A357-660FE8CD97FC}" srcOrd="0" destOrd="0" presId="urn:microsoft.com/office/officeart/2005/8/layout/vList2"/>
    <dgm:cxn modelId="{55CD1635-D208-4E5E-904B-C1C927F4D5BF}" srcId="{A91B4D8D-2F23-4978-83F5-B9543455A2C6}" destId="{5C7FFC26-7777-4719-9F0B-32D32FE7D02C}" srcOrd="0" destOrd="0" parTransId="{87A0F202-A791-4003-AEBF-DDC5B89CBE1B}" sibTransId="{9FAC9389-3893-4C27-B79C-59530B84F254}"/>
    <dgm:cxn modelId="{B2B0205C-B344-4CA1-BC97-C6B2630788E3}" srcId="{A91B4D8D-2F23-4978-83F5-B9543455A2C6}" destId="{37FD408A-DF81-49B7-9969-1D265BC98BBA}" srcOrd="2" destOrd="0" parTransId="{04E4D732-6A59-4CE3-A798-1AB41D547583}" sibTransId="{A9456750-D1A4-4112-A6E1-36CDABF2371D}"/>
    <dgm:cxn modelId="{5FEB4B47-242C-4358-871B-51E8C057D9D0}" srcId="{A91B4D8D-2F23-4978-83F5-B9543455A2C6}" destId="{FD29F0C1-B617-4651-9E28-68C25FAF44A0}" srcOrd="3" destOrd="0" parTransId="{EBA3EB7F-C438-4F21-A0D8-F673A1B1BBCB}" sibTransId="{03637146-6316-4381-91E3-BA9A5B938808}"/>
    <dgm:cxn modelId="{051EEF48-F2F7-4B65-BB72-3AF9308B424C}" type="presOf" srcId="{EA7C010B-EDC0-464E-8055-FAD482713BC8}" destId="{56551EBA-1E48-4206-812F-5E160EEF96D5}" srcOrd="0" destOrd="0" presId="urn:microsoft.com/office/officeart/2005/8/layout/vList2"/>
    <dgm:cxn modelId="{DE0BC349-D649-4DA1-B93B-F07DFF6D4B11}" type="presOf" srcId="{5C7FFC26-7777-4719-9F0B-32D32FE7D02C}" destId="{7D36AFDC-F0C5-40B9-8D3C-1EF3F9FFBFDD}" srcOrd="0" destOrd="0" presId="urn:microsoft.com/office/officeart/2005/8/layout/vList2"/>
    <dgm:cxn modelId="{18B89BA2-FB9B-42F9-804A-101E07E06345}" srcId="{A91B4D8D-2F23-4978-83F5-B9543455A2C6}" destId="{28D63327-9BAD-408B-BAAA-AED729DF110A}" srcOrd="1" destOrd="0" parTransId="{4D3101D5-726B-403A-94CC-8C9CDC22A85A}" sibTransId="{190D2E83-B27F-44E8-963C-E41F048A3D14}"/>
    <dgm:cxn modelId="{92BF77D4-34AC-41CD-B78F-68F1FFEECA0C}" type="presOf" srcId="{37FD408A-DF81-49B7-9969-1D265BC98BBA}" destId="{831E0BCB-5478-42E7-9B91-F47A3D8EFF5B}" srcOrd="0" destOrd="0" presId="urn:microsoft.com/office/officeart/2005/8/layout/vList2"/>
    <dgm:cxn modelId="{5AE893FC-8830-4B97-8C8C-DD14FE447190}" srcId="{A91B4D8D-2F23-4978-83F5-B9543455A2C6}" destId="{EA7C010B-EDC0-464E-8055-FAD482713BC8}" srcOrd="4" destOrd="0" parTransId="{CFD54C4E-1C22-4F91-BCE9-F016CC4882AC}" sibTransId="{93CEDFEA-D7EC-458F-BBCE-A7F5CC12725B}"/>
    <dgm:cxn modelId="{8CF03C0F-D747-43C1-86DA-A6C5C729BE9A}" type="presParOf" srcId="{270308D5-C918-4A4E-BECC-9E1799FE8943}" destId="{7D36AFDC-F0C5-40B9-8D3C-1EF3F9FFBFDD}" srcOrd="0" destOrd="0" presId="urn:microsoft.com/office/officeart/2005/8/layout/vList2"/>
    <dgm:cxn modelId="{8C505ED2-3C98-4F6F-9F9E-89995254B2FD}" type="presParOf" srcId="{270308D5-C918-4A4E-BECC-9E1799FE8943}" destId="{0077F628-BDDB-4F9C-A2BE-F22D817AE938}" srcOrd="1" destOrd="0" presId="urn:microsoft.com/office/officeart/2005/8/layout/vList2"/>
    <dgm:cxn modelId="{4B8E159F-10E6-4F4D-A273-4F86C9A87E9E}" type="presParOf" srcId="{270308D5-C918-4A4E-BECC-9E1799FE8943}" destId="{9B3045D5-78A9-45AC-B0CC-CCA5790A0F83}" srcOrd="2" destOrd="0" presId="urn:microsoft.com/office/officeart/2005/8/layout/vList2"/>
    <dgm:cxn modelId="{1546F488-EA32-4B6E-85D3-7FE12CC045F2}" type="presParOf" srcId="{270308D5-C918-4A4E-BECC-9E1799FE8943}" destId="{CA64FF6B-F893-4BF9-8FDF-00A791473D5C}" srcOrd="3" destOrd="0" presId="urn:microsoft.com/office/officeart/2005/8/layout/vList2"/>
    <dgm:cxn modelId="{14275DDD-FA40-40B1-A602-7BD6C45E85D8}" type="presParOf" srcId="{270308D5-C918-4A4E-BECC-9E1799FE8943}" destId="{831E0BCB-5478-42E7-9B91-F47A3D8EFF5B}" srcOrd="4" destOrd="0" presId="urn:microsoft.com/office/officeart/2005/8/layout/vList2"/>
    <dgm:cxn modelId="{32BFC1B9-1054-46DA-A034-9C6685FB6DDD}" type="presParOf" srcId="{270308D5-C918-4A4E-BECC-9E1799FE8943}" destId="{9B7D59B4-B228-422A-9602-33EE82FDEF6D}" srcOrd="5" destOrd="0" presId="urn:microsoft.com/office/officeart/2005/8/layout/vList2"/>
    <dgm:cxn modelId="{8FC0B4BF-B566-4F58-B81C-48F292C322C4}" type="presParOf" srcId="{270308D5-C918-4A4E-BECC-9E1799FE8943}" destId="{D4A52F2D-739C-4A3B-A357-660FE8CD97FC}" srcOrd="6" destOrd="0" presId="urn:microsoft.com/office/officeart/2005/8/layout/vList2"/>
    <dgm:cxn modelId="{D124DABB-BDD8-477C-817D-132A167A80FC}" type="presParOf" srcId="{270308D5-C918-4A4E-BECC-9E1799FE8943}" destId="{0EE86A98-3AD4-4E51-AFFD-DA8F9B76722B}" srcOrd="7" destOrd="0" presId="urn:microsoft.com/office/officeart/2005/8/layout/vList2"/>
    <dgm:cxn modelId="{59663385-6855-4F42-920B-E3A3039CDDBE}" type="presParOf" srcId="{270308D5-C918-4A4E-BECC-9E1799FE8943}" destId="{56551EBA-1E48-4206-812F-5E160EEF96D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727F18-D93A-4BAF-8A0A-4DF30EAB5D24}" type="doc">
      <dgm:prSet loTypeId="urn:microsoft.com/office/officeart/2005/8/layout/vList2" loCatId="list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EBCE934-3EF1-4A11-937C-48BA15EB18CD}">
      <dgm:prSet custT="1"/>
      <dgm:spPr/>
      <dgm:t>
        <a:bodyPr/>
        <a:lstStyle/>
        <a:p>
          <a:r>
            <a:rPr lang="ro-MD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it-IT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isteme de irigare staționare sau mobile (prin aspersiune, picurare,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microaspersiune)</a:t>
          </a:r>
          <a:endParaRPr lang="en-US" sz="16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A6F8D5-4A01-405E-93AB-E446FC8D0B93}" type="parTrans" cxnId="{C9F1D2CD-6897-4401-8BDE-29C7545D0B57}">
      <dgm:prSet/>
      <dgm:spPr/>
      <dgm:t>
        <a:bodyPr/>
        <a:lstStyle/>
        <a:p>
          <a:endParaRPr lang="en-US"/>
        </a:p>
      </dgm:t>
    </dgm:pt>
    <dgm:pt modelId="{D3F2E577-75A1-4BCA-ABFE-F3BDAB036620}" type="sibTrans" cxnId="{C9F1D2CD-6897-4401-8BDE-29C7545D0B57}">
      <dgm:prSet/>
      <dgm:spPr/>
      <dgm:t>
        <a:bodyPr/>
        <a:lstStyle/>
        <a:p>
          <a:endParaRPr lang="en-US"/>
        </a:p>
      </dgm:t>
    </dgm:pt>
    <dgm:pt modelId="{74B83651-DBCA-41E5-AF23-3BBCFC7FA8DA}">
      <dgm:prSet custT="1"/>
      <dgm:spPr/>
      <dgm:t>
        <a:bodyPr/>
        <a:lstStyle/>
        <a:p>
          <a:r>
            <a:rPr lang="ro-RO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Staţii de pompare, utilaj și echipament din cadrul stației de pompare, de filtrare și/sau de fertigare</a:t>
          </a:r>
          <a:endParaRPr lang="en-US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723392-FEBF-4C9A-BCB8-D514E06FB885}" type="parTrans" cxnId="{75AC673B-FBFF-484B-8D2A-593426B07074}">
      <dgm:prSet/>
      <dgm:spPr/>
      <dgm:t>
        <a:bodyPr/>
        <a:lstStyle/>
        <a:p>
          <a:endParaRPr lang="en-US"/>
        </a:p>
      </dgm:t>
    </dgm:pt>
    <dgm:pt modelId="{7861898B-DC98-41FE-B349-F482937A3416}" type="sibTrans" cxnId="{75AC673B-FBFF-484B-8D2A-593426B07074}">
      <dgm:prSet/>
      <dgm:spPr/>
      <dgm:t>
        <a:bodyPr/>
        <a:lstStyle/>
        <a:p>
          <a:endParaRPr lang="en-US"/>
        </a:p>
      </dgm:t>
    </dgm:pt>
    <dgm:pt modelId="{C7B0E97E-9714-48CD-AC17-E21E2EC1A1FF}">
      <dgm:prSet custT="1"/>
      <dgm:spPr/>
      <dgm:t>
        <a:bodyPr/>
        <a:lstStyle/>
        <a:p>
          <a:r>
            <a:rPr lang="ro-RO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Echipamentul care formează reţelele de aducţie şi/sau de distribuţie</a:t>
          </a:r>
          <a:endParaRPr lang="en-US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129-2B55-481A-A931-444C28209FDD}" type="parTrans" cxnId="{E76062DB-573D-4F03-AE35-65A4CFABB042}">
      <dgm:prSet/>
      <dgm:spPr/>
      <dgm:t>
        <a:bodyPr/>
        <a:lstStyle/>
        <a:p>
          <a:endParaRPr lang="en-US"/>
        </a:p>
      </dgm:t>
    </dgm:pt>
    <dgm:pt modelId="{BD1759A4-EEF8-4C16-9BF9-B73480F5C749}" type="sibTrans" cxnId="{E76062DB-573D-4F03-AE35-65A4CFABB042}">
      <dgm:prSet/>
      <dgm:spPr/>
      <dgm:t>
        <a:bodyPr/>
        <a:lstStyle/>
        <a:p>
          <a:endParaRPr lang="en-US"/>
        </a:p>
      </dgm:t>
    </dgm:pt>
    <dgm:pt modelId="{805B05E6-F0F3-472F-805D-7B0895212110}">
      <dgm:prSet custT="1"/>
      <dgm:spPr/>
      <dgm:t>
        <a:bodyPr/>
        <a:lstStyle/>
        <a:p>
          <a:r>
            <a:rPr lang="ro-RO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Sistemul de tratare a apei pentru irigare prin diferite metode</a:t>
          </a:r>
          <a:endParaRPr lang="en-US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57E23-16A5-4D58-911C-34336ED2ED64}" type="parTrans" cxnId="{CAC8741C-BD03-4C0E-A59D-EA738EEEF0E7}">
      <dgm:prSet/>
      <dgm:spPr/>
      <dgm:t>
        <a:bodyPr/>
        <a:lstStyle/>
        <a:p>
          <a:endParaRPr lang="ro-RO"/>
        </a:p>
      </dgm:t>
    </dgm:pt>
    <dgm:pt modelId="{A8EC1EC3-7D95-4DA7-A284-0B240D27EC2B}" type="sibTrans" cxnId="{CAC8741C-BD03-4C0E-A59D-EA738EEEF0E7}">
      <dgm:prSet/>
      <dgm:spPr/>
      <dgm:t>
        <a:bodyPr/>
        <a:lstStyle/>
        <a:p>
          <a:endParaRPr lang="ro-RO"/>
        </a:p>
      </dgm:t>
    </dgm:pt>
    <dgm:pt modelId="{D45A2C6C-FE05-443B-BD21-8ED50DD01246}">
      <dgm:prSet custT="1"/>
      <dgm:spPr/>
      <dgm:t>
        <a:bodyPr/>
        <a:lstStyle/>
        <a:p>
          <a:r>
            <a:rPr lang="ro-RO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Instalații pentru producerea energiei din surse regenerabile, ca parte componentă a proiectului</a:t>
          </a:r>
          <a:endParaRPr lang="en-US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109B2-2B2F-4439-BB55-6E71F54EEA55}" type="parTrans" cxnId="{6370B68B-F85A-4921-AF1E-21B2DBA9B875}">
      <dgm:prSet/>
      <dgm:spPr/>
      <dgm:t>
        <a:bodyPr/>
        <a:lstStyle/>
        <a:p>
          <a:endParaRPr lang="ro-RO"/>
        </a:p>
      </dgm:t>
    </dgm:pt>
    <dgm:pt modelId="{8B839550-14A2-4954-B4E1-776F35DA6574}" type="sibTrans" cxnId="{6370B68B-F85A-4921-AF1E-21B2DBA9B875}">
      <dgm:prSet/>
      <dgm:spPr/>
      <dgm:t>
        <a:bodyPr/>
        <a:lstStyle/>
        <a:p>
          <a:endParaRPr lang="ro-RO"/>
        </a:p>
      </dgm:t>
    </dgm:pt>
    <dgm:pt modelId="{FDDD9A65-E5C3-49BC-84C8-FB799E7A893A}" type="pres">
      <dgm:prSet presAssocID="{08727F18-D93A-4BAF-8A0A-4DF30EAB5D24}" presName="linear" presStyleCnt="0">
        <dgm:presLayoutVars>
          <dgm:animLvl val="lvl"/>
          <dgm:resizeHandles val="exact"/>
        </dgm:presLayoutVars>
      </dgm:prSet>
      <dgm:spPr/>
    </dgm:pt>
    <dgm:pt modelId="{F706121E-F67F-44F6-A0A9-89E5A3A4DA6B}" type="pres">
      <dgm:prSet presAssocID="{5EBCE934-3EF1-4A11-937C-48BA15EB18CD}" presName="parentText" presStyleLbl="node1" presStyleIdx="0" presStyleCnt="5" custLinFactNeighborX="575" custLinFactNeighborY="11565">
        <dgm:presLayoutVars>
          <dgm:chMax val="0"/>
          <dgm:bulletEnabled val="1"/>
        </dgm:presLayoutVars>
      </dgm:prSet>
      <dgm:spPr/>
    </dgm:pt>
    <dgm:pt modelId="{B1D30D8E-0C9C-475F-8EAE-C0C1FDC7D6A2}" type="pres">
      <dgm:prSet presAssocID="{D3F2E577-75A1-4BCA-ABFE-F3BDAB036620}" presName="spacer" presStyleCnt="0"/>
      <dgm:spPr/>
    </dgm:pt>
    <dgm:pt modelId="{216A4E05-98C8-4E24-A713-3D059433DA56}" type="pres">
      <dgm:prSet presAssocID="{74B83651-DBCA-41E5-AF23-3BBCFC7FA8D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BAE9179-2558-4177-B542-C17A069EBF06}" type="pres">
      <dgm:prSet presAssocID="{7861898B-DC98-41FE-B349-F482937A3416}" presName="spacer" presStyleCnt="0"/>
      <dgm:spPr/>
    </dgm:pt>
    <dgm:pt modelId="{04A57956-0D43-42F8-A087-B091F49733F8}" type="pres">
      <dgm:prSet presAssocID="{C7B0E97E-9714-48CD-AC17-E21E2EC1A1F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82EF3D9-0DD3-46F8-B646-6A84880FE474}" type="pres">
      <dgm:prSet presAssocID="{BD1759A4-EEF8-4C16-9BF9-B73480F5C749}" presName="spacer" presStyleCnt="0"/>
      <dgm:spPr/>
    </dgm:pt>
    <dgm:pt modelId="{2347A608-3A84-4F5C-857C-D8D47B9EAC15}" type="pres">
      <dgm:prSet presAssocID="{805B05E6-F0F3-472F-805D-7B08952121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25833F4-AAED-4446-A4F1-F6ED5D27B2AF}" type="pres">
      <dgm:prSet presAssocID="{A8EC1EC3-7D95-4DA7-A284-0B240D27EC2B}" presName="spacer" presStyleCnt="0"/>
      <dgm:spPr/>
    </dgm:pt>
    <dgm:pt modelId="{4A3422AA-DCB4-41E1-8FA7-C91A1CC6C65A}" type="pres">
      <dgm:prSet presAssocID="{D45A2C6C-FE05-443B-BD21-8ED50DD0124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C8741C-BD03-4C0E-A59D-EA738EEEF0E7}" srcId="{08727F18-D93A-4BAF-8A0A-4DF30EAB5D24}" destId="{805B05E6-F0F3-472F-805D-7B0895212110}" srcOrd="3" destOrd="0" parTransId="{A8957E23-16A5-4D58-911C-34336ED2ED64}" sibTransId="{A8EC1EC3-7D95-4DA7-A284-0B240D27EC2B}"/>
    <dgm:cxn modelId="{10443636-9C8A-4AED-B87C-DA62842A1754}" type="presOf" srcId="{5EBCE934-3EF1-4A11-937C-48BA15EB18CD}" destId="{F706121E-F67F-44F6-A0A9-89E5A3A4DA6B}" srcOrd="0" destOrd="0" presId="urn:microsoft.com/office/officeart/2005/8/layout/vList2"/>
    <dgm:cxn modelId="{75AC673B-FBFF-484B-8D2A-593426B07074}" srcId="{08727F18-D93A-4BAF-8A0A-4DF30EAB5D24}" destId="{74B83651-DBCA-41E5-AF23-3BBCFC7FA8DA}" srcOrd="1" destOrd="0" parTransId="{ED723392-FEBF-4C9A-BCB8-D514E06FB885}" sibTransId="{7861898B-DC98-41FE-B349-F482937A3416}"/>
    <dgm:cxn modelId="{6370B68B-F85A-4921-AF1E-21B2DBA9B875}" srcId="{08727F18-D93A-4BAF-8A0A-4DF30EAB5D24}" destId="{D45A2C6C-FE05-443B-BD21-8ED50DD01246}" srcOrd="4" destOrd="0" parTransId="{856109B2-2B2F-4439-BB55-6E71F54EEA55}" sibTransId="{8B839550-14A2-4954-B4E1-776F35DA6574}"/>
    <dgm:cxn modelId="{305E7295-B2CE-46A8-9827-767E165B226A}" type="presOf" srcId="{805B05E6-F0F3-472F-805D-7B0895212110}" destId="{2347A608-3A84-4F5C-857C-D8D47B9EAC15}" srcOrd="0" destOrd="0" presId="urn:microsoft.com/office/officeart/2005/8/layout/vList2"/>
    <dgm:cxn modelId="{6942889E-ECFD-4D84-A125-4213ED921712}" type="presOf" srcId="{C7B0E97E-9714-48CD-AC17-E21E2EC1A1FF}" destId="{04A57956-0D43-42F8-A087-B091F49733F8}" srcOrd="0" destOrd="0" presId="urn:microsoft.com/office/officeart/2005/8/layout/vList2"/>
    <dgm:cxn modelId="{7B6CA1AF-3BB6-4ABB-9969-3F8F0729315E}" type="presOf" srcId="{08727F18-D93A-4BAF-8A0A-4DF30EAB5D24}" destId="{FDDD9A65-E5C3-49BC-84C8-FB799E7A893A}" srcOrd="0" destOrd="0" presId="urn:microsoft.com/office/officeart/2005/8/layout/vList2"/>
    <dgm:cxn modelId="{C9F1D2CD-6897-4401-8BDE-29C7545D0B57}" srcId="{08727F18-D93A-4BAF-8A0A-4DF30EAB5D24}" destId="{5EBCE934-3EF1-4A11-937C-48BA15EB18CD}" srcOrd="0" destOrd="0" parTransId="{DAA6F8D5-4A01-405E-93AB-E446FC8D0B93}" sibTransId="{D3F2E577-75A1-4BCA-ABFE-F3BDAB036620}"/>
    <dgm:cxn modelId="{11EE08D3-E018-4B30-A6AD-A896E7EF2515}" type="presOf" srcId="{D45A2C6C-FE05-443B-BD21-8ED50DD01246}" destId="{4A3422AA-DCB4-41E1-8FA7-C91A1CC6C65A}" srcOrd="0" destOrd="0" presId="urn:microsoft.com/office/officeart/2005/8/layout/vList2"/>
    <dgm:cxn modelId="{E76062DB-573D-4F03-AE35-65A4CFABB042}" srcId="{08727F18-D93A-4BAF-8A0A-4DF30EAB5D24}" destId="{C7B0E97E-9714-48CD-AC17-E21E2EC1A1FF}" srcOrd="2" destOrd="0" parTransId="{5FB43129-2B55-481A-A931-444C28209FDD}" sibTransId="{BD1759A4-EEF8-4C16-9BF9-B73480F5C749}"/>
    <dgm:cxn modelId="{8EAFB6E9-56B7-4624-8E8A-D2317531E868}" type="presOf" srcId="{74B83651-DBCA-41E5-AF23-3BBCFC7FA8DA}" destId="{216A4E05-98C8-4E24-A713-3D059433DA56}" srcOrd="0" destOrd="0" presId="urn:microsoft.com/office/officeart/2005/8/layout/vList2"/>
    <dgm:cxn modelId="{38DC4805-44CD-4CE2-9237-15736546E6D1}" type="presParOf" srcId="{FDDD9A65-E5C3-49BC-84C8-FB799E7A893A}" destId="{F706121E-F67F-44F6-A0A9-89E5A3A4DA6B}" srcOrd="0" destOrd="0" presId="urn:microsoft.com/office/officeart/2005/8/layout/vList2"/>
    <dgm:cxn modelId="{3E1BD7DF-8BF5-4CDF-BD0A-FB1A18366A85}" type="presParOf" srcId="{FDDD9A65-E5C3-49BC-84C8-FB799E7A893A}" destId="{B1D30D8E-0C9C-475F-8EAE-C0C1FDC7D6A2}" srcOrd="1" destOrd="0" presId="urn:microsoft.com/office/officeart/2005/8/layout/vList2"/>
    <dgm:cxn modelId="{AE8E9F0C-EB43-4437-A6D5-7078EE090F63}" type="presParOf" srcId="{FDDD9A65-E5C3-49BC-84C8-FB799E7A893A}" destId="{216A4E05-98C8-4E24-A713-3D059433DA56}" srcOrd="2" destOrd="0" presId="urn:microsoft.com/office/officeart/2005/8/layout/vList2"/>
    <dgm:cxn modelId="{28AD8998-0711-4855-A2EC-302DE375378C}" type="presParOf" srcId="{FDDD9A65-E5C3-49BC-84C8-FB799E7A893A}" destId="{ABAE9179-2558-4177-B542-C17A069EBF06}" srcOrd="3" destOrd="0" presId="urn:microsoft.com/office/officeart/2005/8/layout/vList2"/>
    <dgm:cxn modelId="{7623935F-2705-492E-B41E-D88CA1EB377F}" type="presParOf" srcId="{FDDD9A65-E5C3-49BC-84C8-FB799E7A893A}" destId="{04A57956-0D43-42F8-A087-B091F49733F8}" srcOrd="4" destOrd="0" presId="urn:microsoft.com/office/officeart/2005/8/layout/vList2"/>
    <dgm:cxn modelId="{07D950C0-5F71-4C8A-93CB-6E10F86E8B53}" type="presParOf" srcId="{FDDD9A65-E5C3-49BC-84C8-FB799E7A893A}" destId="{082EF3D9-0DD3-46F8-B646-6A84880FE474}" srcOrd="5" destOrd="0" presId="urn:microsoft.com/office/officeart/2005/8/layout/vList2"/>
    <dgm:cxn modelId="{A1628450-1794-474B-96AA-DC0B95ADD9DA}" type="presParOf" srcId="{FDDD9A65-E5C3-49BC-84C8-FB799E7A893A}" destId="{2347A608-3A84-4F5C-857C-D8D47B9EAC15}" srcOrd="6" destOrd="0" presId="urn:microsoft.com/office/officeart/2005/8/layout/vList2"/>
    <dgm:cxn modelId="{943264D2-D22B-4FC3-9438-36F2CE14490B}" type="presParOf" srcId="{FDDD9A65-E5C3-49BC-84C8-FB799E7A893A}" destId="{B25833F4-AAED-4446-A4F1-F6ED5D27B2AF}" srcOrd="7" destOrd="0" presId="urn:microsoft.com/office/officeart/2005/8/layout/vList2"/>
    <dgm:cxn modelId="{FB8C7931-7219-4A8F-BF82-7FE407FAAB8E}" type="presParOf" srcId="{FDDD9A65-E5C3-49BC-84C8-FB799E7A893A}" destId="{4A3422AA-DCB4-41E1-8FA7-C91A1CC6C6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CB106512-3779-4BF0-A0A9-2CB301FB4EE0}" type="doc">
      <dgm:prSet loTypeId="urn:microsoft.com/office/officeart/2005/8/layout/vProcess5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CB4D23-47A7-457B-BE42-5095E42D4822}">
      <dgm:prSet phldrT="[Text]" custT="1"/>
      <dgm:spPr/>
      <dgm:t>
        <a:bodyPr/>
        <a:lstStyle/>
        <a:p>
          <a: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Lansarea și desfășurarea apelului local în cadrul GAL-ului</a:t>
          </a:r>
          <a:r>
            <a:rPr lang="ro-MD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o-MD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(plasarea materialelor informative, desfășurarea campaniei de informare și recepționarea dosarelor)</a:t>
          </a:r>
        </a:p>
      </dgm:t>
    </dgm:pt>
    <dgm:pt modelId="{0E8D87C7-5651-4C4D-8A3E-A90F9BF8FD81}" type="parTrans" cxnId="{78EE8046-9E00-4308-B299-1223E5AAED72}">
      <dgm:prSet/>
      <dgm:spPr/>
      <dgm:t>
        <a:bodyPr/>
        <a:lstStyle/>
        <a:p>
          <a:endParaRPr lang="en-US"/>
        </a:p>
      </dgm:t>
    </dgm:pt>
    <dgm:pt modelId="{8EDF424C-4A64-4740-B85E-4E18F822B917}" type="sibTrans" cxnId="{78EE8046-9E00-4308-B299-1223E5AAED72}">
      <dgm:prSet custT="1"/>
      <dgm:spPr/>
      <dgm:t>
        <a:bodyPr/>
        <a:lstStyle/>
        <a:p>
          <a:endParaRPr lang="en-US" sz="4000"/>
        </a:p>
      </dgm:t>
    </dgm:pt>
    <dgm:pt modelId="{87B7F28E-D2E4-48B9-B0CF-7DE9174FC4EB}">
      <dgm:prSet phldrT="[Text]" custT="1"/>
      <dgm:spPr/>
      <dgm:t>
        <a:bodyPr/>
        <a:lstStyle/>
        <a:p>
          <a:pPr algn="l"/>
          <a: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Evaluarea dosarelor, selectarea beneficiarilor de subvenții și pregătirea raportului privind apelul local.</a:t>
          </a:r>
          <a:br>
            <a:rPr lang="ro-MD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(desfășurarea ședințelor comitetelor de selecție și a Adunărilor Generale, calcularea valorii subvenției. Pregătirea raportului și a documentelor privind desfășurarea apelului și selectarea beneficiarilor)</a:t>
          </a:r>
          <a:endParaRPr lang="en-US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F015E-F7E1-4090-B868-9F2189E981CB}" type="parTrans" cxnId="{BE89B2FA-B298-447D-9D0A-E640AA68745D}">
      <dgm:prSet/>
      <dgm:spPr/>
      <dgm:t>
        <a:bodyPr/>
        <a:lstStyle/>
        <a:p>
          <a:endParaRPr lang="en-US"/>
        </a:p>
      </dgm:t>
    </dgm:pt>
    <dgm:pt modelId="{2CBB5B50-A888-4D8F-B053-880C82223168}" type="sibTrans" cxnId="{BE89B2FA-B298-447D-9D0A-E640AA68745D}">
      <dgm:prSet custT="1"/>
      <dgm:spPr/>
      <dgm:t>
        <a:bodyPr/>
        <a:lstStyle/>
        <a:p>
          <a:endParaRPr lang="en-US" sz="4000"/>
        </a:p>
      </dgm:t>
    </dgm:pt>
    <dgm:pt modelId="{96D4C821-FC0B-4D7C-9767-59C8D5661913}">
      <dgm:prSet phldrT="[Text]" custT="1"/>
      <dgm:spPr/>
      <dgm:t>
        <a:bodyPr/>
        <a:lstStyle/>
        <a:p>
          <a:pPr algn="l"/>
          <a: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Transmiterea către Agenție a cererii de finanțare pentru proiectelor locale din cadrul GAL.</a:t>
          </a:r>
          <a:b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(cererea de finanțare pentru proiectele locale va fi însoțită de raportul privind organizarea și desfășurarea concursurilor de selectare a cererilor de finanțare  a proiectelor în cadrul GAL-ului cu anexarea documentelor confirmative</a:t>
          </a:r>
          <a: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B5828C-CE09-4F32-AC8F-43D6AEAFA6D2}" type="parTrans" cxnId="{89BCEA52-BBC8-422D-A1E4-0D35BAED4115}">
      <dgm:prSet/>
      <dgm:spPr/>
      <dgm:t>
        <a:bodyPr/>
        <a:lstStyle/>
        <a:p>
          <a:endParaRPr lang="en-US"/>
        </a:p>
      </dgm:t>
    </dgm:pt>
    <dgm:pt modelId="{464BF445-3538-4A20-AEC4-549CA2CF9FE1}" type="sibTrans" cxnId="{89BCEA52-BBC8-422D-A1E4-0D35BAED4115}">
      <dgm:prSet custT="1"/>
      <dgm:spPr/>
      <dgm:t>
        <a:bodyPr/>
        <a:lstStyle/>
        <a:p>
          <a:endParaRPr lang="en-US" sz="4000"/>
        </a:p>
      </dgm:t>
    </dgm:pt>
    <dgm:pt modelId="{51717322-88ED-49FD-9C81-0392F95A88E1}">
      <dgm:prSet phldrT="[Text]" custT="1"/>
      <dgm:spPr/>
      <dgm:t>
        <a:bodyPr/>
        <a:lstStyle/>
        <a:p>
          <a: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Aprobarea finală a cererilor de finanțare de către Agenție.</a:t>
          </a:r>
          <a:br>
            <a:rPr lang="ro-MD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(Aprobarea finală se efectuează de către Agenție în baza fișei de examinare și aprobare finală)</a:t>
          </a:r>
          <a:endParaRPr 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872EC-B16C-46B4-82A0-84ADEF56B8E2}" type="parTrans" cxnId="{92F63B02-0C29-4531-A2B1-6DB4C29509E3}">
      <dgm:prSet/>
      <dgm:spPr/>
      <dgm:t>
        <a:bodyPr/>
        <a:lstStyle/>
        <a:p>
          <a:endParaRPr lang="en-US"/>
        </a:p>
      </dgm:t>
    </dgm:pt>
    <dgm:pt modelId="{4EF4A320-CE2D-4CBD-B1B4-476736EBE1FE}" type="sibTrans" cxnId="{92F63B02-0C29-4531-A2B1-6DB4C29509E3}">
      <dgm:prSet/>
      <dgm:spPr/>
      <dgm:t>
        <a:bodyPr/>
        <a:lstStyle/>
        <a:p>
          <a:endParaRPr lang="en-US"/>
        </a:p>
      </dgm:t>
    </dgm:pt>
    <dgm:pt modelId="{F740FC9B-A992-47D3-87A0-590B6EDC580B}" type="pres">
      <dgm:prSet presAssocID="{CB106512-3779-4BF0-A0A9-2CB301FB4EE0}" presName="outerComposite" presStyleCnt="0">
        <dgm:presLayoutVars>
          <dgm:chMax val="5"/>
          <dgm:dir/>
          <dgm:resizeHandles val="exact"/>
        </dgm:presLayoutVars>
      </dgm:prSet>
      <dgm:spPr/>
    </dgm:pt>
    <dgm:pt modelId="{BB90E7A5-29B6-4A37-BE82-0CA6D27A4B9C}" type="pres">
      <dgm:prSet presAssocID="{CB106512-3779-4BF0-A0A9-2CB301FB4EE0}" presName="dummyMaxCanvas" presStyleCnt="0">
        <dgm:presLayoutVars/>
      </dgm:prSet>
      <dgm:spPr/>
    </dgm:pt>
    <dgm:pt modelId="{7E32643F-B429-43A8-B778-49BA8715EB65}" type="pres">
      <dgm:prSet presAssocID="{CB106512-3779-4BF0-A0A9-2CB301FB4EE0}" presName="FourNodes_1" presStyleLbl="node1" presStyleIdx="0" presStyleCnt="4" custLinFactNeighborX="4529" custLinFactNeighborY="2688">
        <dgm:presLayoutVars>
          <dgm:bulletEnabled val="1"/>
        </dgm:presLayoutVars>
      </dgm:prSet>
      <dgm:spPr/>
    </dgm:pt>
    <dgm:pt modelId="{44B0116D-1079-4FC3-9FED-EF11452027E7}" type="pres">
      <dgm:prSet presAssocID="{CB106512-3779-4BF0-A0A9-2CB301FB4EE0}" presName="FourNodes_2" presStyleLbl="node1" presStyleIdx="1" presStyleCnt="4" custScaleX="107777" custScaleY="110665" custLinFactNeighborX="3911" custLinFactNeighborY="-3611">
        <dgm:presLayoutVars>
          <dgm:bulletEnabled val="1"/>
        </dgm:presLayoutVars>
      </dgm:prSet>
      <dgm:spPr/>
    </dgm:pt>
    <dgm:pt modelId="{558AFD2E-934A-44FB-8105-3B320D4D3F97}" type="pres">
      <dgm:prSet presAssocID="{CB106512-3779-4BF0-A0A9-2CB301FB4EE0}" presName="FourNodes_3" presStyleLbl="node1" presStyleIdx="2" presStyleCnt="4" custScaleX="114542" custLinFactNeighborX="3755" custLinFactNeighborY="1415">
        <dgm:presLayoutVars>
          <dgm:bulletEnabled val="1"/>
        </dgm:presLayoutVars>
      </dgm:prSet>
      <dgm:spPr/>
    </dgm:pt>
    <dgm:pt modelId="{256A6621-9D04-4426-9951-A152C4C6AD4E}" type="pres">
      <dgm:prSet presAssocID="{CB106512-3779-4BF0-A0A9-2CB301FB4EE0}" presName="FourNodes_4" presStyleLbl="node1" presStyleIdx="3" presStyleCnt="4" custScaleX="112612" custScaleY="80478" custLinFactNeighborX="-424" custLinFactNeighborY="-13241">
        <dgm:presLayoutVars>
          <dgm:bulletEnabled val="1"/>
        </dgm:presLayoutVars>
      </dgm:prSet>
      <dgm:spPr/>
    </dgm:pt>
    <dgm:pt modelId="{262E225D-FAD1-44E4-9E8F-1402A07BCEB1}" type="pres">
      <dgm:prSet presAssocID="{CB106512-3779-4BF0-A0A9-2CB301FB4EE0}" presName="FourConn_1-2" presStyleLbl="fgAccFollowNode1" presStyleIdx="0" presStyleCnt="3">
        <dgm:presLayoutVars>
          <dgm:bulletEnabled val="1"/>
        </dgm:presLayoutVars>
      </dgm:prSet>
      <dgm:spPr/>
    </dgm:pt>
    <dgm:pt modelId="{153212F6-26EF-4BAF-9BFA-158B97F2F253}" type="pres">
      <dgm:prSet presAssocID="{CB106512-3779-4BF0-A0A9-2CB301FB4EE0}" presName="FourConn_2-3" presStyleLbl="fgAccFollowNode1" presStyleIdx="1" presStyleCnt="3">
        <dgm:presLayoutVars>
          <dgm:bulletEnabled val="1"/>
        </dgm:presLayoutVars>
      </dgm:prSet>
      <dgm:spPr/>
    </dgm:pt>
    <dgm:pt modelId="{01E4802A-9A76-4C0C-A8AC-F9649EC3D921}" type="pres">
      <dgm:prSet presAssocID="{CB106512-3779-4BF0-A0A9-2CB301FB4EE0}" presName="FourConn_3-4" presStyleLbl="fgAccFollowNode1" presStyleIdx="2" presStyleCnt="3">
        <dgm:presLayoutVars>
          <dgm:bulletEnabled val="1"/>
        </dgm:presLayoutVars>
      </dgm:prSet>
      <dgm:spPr/>
    </dgm:pt>
    <dgm:pt modelId="{B8C36477-40B6-4866-88A8-0159048EA67E}" type="pres">
      <dgm:prSet presAssocID="{CB106512-3779-4BF0-A0A9-2CB301FB4EE0}" presName="FourNodes_1_text" presStyleLbl="node1" presStyleIdx="3" presStyleCnt="4">
        <dgm:presLayoutVars>
          <dgm:bulletEnabled val="1"/>
        </dgm:presLayoutVars>
      </dgm:prSet>
      <dgm:spPr/>
    </dgm:pt>
    <dgm:pt modelId="{E585A4A1-29DF-4EE2-9460-C661D2D8C799}" type="pres">
      <dgm:prSet presAssocID="{CB106512-3779-4BF0-A0A9-2CB301FB4EE0}" presName="FourNodes_2_text" presStyleLbl="node1" presStyleIdx="3" presStyleCnt="4">
        <dgm:presLayoutVars>
          <dgm:bulletEnabled val="1"/>
        </dgm:presLayoutVars>
      </dgm:prSet>
      <dgm:spPr/>
    </dgm:pt>
    <dgm:pt modelId="{3B106CE2-18AC-4AB6-8D33-8CC01B3D0C77}" type="pres">
      <dgm:prSet presAssocID="{CB106512-3779-4BF0-A0A9-2CB301FB4EE0}" presName="FourNodes_3_text" presStyleLbl="node1" presStyleIdx="3" presStyleCnt="4">
        <dgm:presLayoutVars>
          <dgm:bulletEnabled val="1"/>
        </dgm:presLayoutVars>
      </dgm:prSet>
      <dgm:spPr/>
    </dgm:pt>
    <dgm:pt modelId="{B2867783-D5BF-4809-965D-7134A72F8D4D}" type="pres">
      <dgm:prSet presAssocID="{CB106512-3779-4BF0-A0A9-2CB301FB4E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2F63B02-0C29-4531-A2B1-6DB4C29509E3}" srcId="{CB106512-3779-4BF0-A0A9-2CB301FB4EE0}" destId="{51717322-88ED-49FD-9C81-0392F95A88E1}" srcOrd="3" destOrd="0" parTransId="{B13872EC-B16C-46B4-82A0-84ADEF56B8E2}" sibTransId="{4EF4A320-CE2D-4CBD-B1B4-476736EBE1FE}"/>
    <dgm:cxn modelId="{EC0E0019-EEAB-4F65-B709-27018F679B43}" type="presOf" srcId="{ECCB4D23-47A7-457B-BE42-5095E42D4822}" destId="{B8C36477-40B6-4866-88A8-0159048EA67E}" srcOrd="1" destOrd="0" presId="urn:microsoft.com/office/officeart/2005/8/layout/vProcess5"/>
    <dgm:cxn modelId="{44C29122-4FF3-4FE7-B2D6-ACCA82722C1A}" type="presOf" srcId="{464BF445-3538-4A20-AEC4-549CA2CF9FE1}" destId="{01E4802A-9A76-4C0C-A8AC-F9649EC3D921}" srcOrd="0" destOrd="0" presId="urn:microsoft.com/office/officeart/2005/8/layout/vProcess5"/>
    <dgm:cxn modelId="{7165D340-F26A-4A16-ABE6-2A06787AE434}" type="presOf" srcId="{96D4C821-FC0B-4D7C-9767-59C8D5661913}" destId="{558AFD2E-934A-44FB-8105-3B320D4D3F97}" srcOrd="0" destOrd="0" presId="urn:microsoft.com/office/officeart/2005/8/layout/vProcess5"/>
    <dgm:cxn modelId="{78EE8046-9E00-4308-B299-1223E5AAED72}" srcId="{CB106512-3779-4BF0-A0A9-2CB301FB4EE0}" destId="{ECCB4D23-47A7-457B-BE42-5095E42D4822}" srcOrd="0" destOrd="0" parTransId="{0E8D87C7-5651-4C4D-8A3E-A90F9BF8FD81}" sibTransId="{8EDF424C-4A64-4740-B85E-4E18F822B917}"/>
    <dgm:cxn modelId="{E432EC6A-20EB-491C-BC12-36CEF9EFC0EE}" type="presOf" srcId="{51717322-88ED-49FD-9C81-0392F95A88E1}" destId="{256A6621-9D04-4426-9951-A152C4C6AD4E}" srcOrd="0" destOrd="0" presId="urn:microsoft.com/office/officeart/2005/8/layout/vProcess5"/>
    <dgm:cxn modelId="{CC768B4E-A2ED-4837-AD38-6EF90C433547}" type="presOf" srcId="{2CBB5B50-A888-4D8F-B053-880C82223168}" destId="{153212F6-26EF-4BAF-9BFA-158B97F2F253}" srcOrd="0" destOrd="0" presId="urn:microsoft.com/office/officeart/2005/8/layout/vProcess5"/>
    <dgm:cxn modelId="{71451671-320D-4513-8A40-81B11A6839F8}" type="presOf" srcId="{96D4C821-FC0B-4D7C-9767-59C8D5661913}" destId="{3B106CE2-18AC-4AB6-8D33-8CC01B3D0C77}" srcOrd="1" destOrd="0" presId="urn:microsoft.com/office/officeart/2005/8/layout/vProcess5"/>
    <dgm:cxn modelId="{89BCEA52-BBC8-422D-A1E4-0D35BAED4115}" srcId="{CB106512-3779-4BF0-A0A9-2CB301FB4EE0}" destId="{96D4C821-FC0B-4D7C-9767-59C8D5661913}" srcOrd="2" destOrd="0" parTransId="{12B5828C-CE09-4F32-AC8F-43D6AEAFA6D2}" sibTransId="{464BF445-3538-4A20-AEC4-549CA2CF9FE1}"/>
    <dgm:cxn modelId="{1E2CB48A-6D25-4DA9-8724-6E58CCBB9FF9}" type="presOf" srcId="{CB106512-3779-4BF0-A0A9-2CB301FB4EE0}" destId="{F740FC9B-A992-47D3-87A0-590B6EDC580B}" srcOrd="0" destOrd="0" presId="urn:microsoft.com/office/officeart/2005/8/layout/vProcess5"/>
    <dgm:cxn modelId="{CC27429B-4805-45CA-AA99-74653FFEADF0}" type="presOf" srcId="{ECCB4D23-47A7-457B-BE42-5095E42D4822}" destId="{7E32643F-B429-43A8-B778-49BA8715EB65}" srcOrd="0" destOrd="0" presId="urn:microsoft.com/office/officeart/2005/8/layout/vProcess5"/>
    <dgm:cxn modelId="{1952E0CB-AA10-413E-B9AB-0131C53FC253}" type="presOf" srcId="{51717322-88ED-49FD-9C81-0392F95A88E1}" destId="{B2867783-D5BF-4809-965D-7134A72F8D4D}" srcOrd="1" destOrd="0" presId="urn:microsoft.com/office/officeart/2005/8/layout/vProcess5"/>
    <dgm:cxn modelId="{6C14FCCF-2BC5-4519-A3BE-F791BC2F18EC}" type="presOf" srcId="{87B7F28E-D2E4-48B9-B0CF-7DE9174FC4EB}" destId="{44B0116D-1079-4FC3-9FED-EF11452027E7}" srcOrd="0" destOrd="0" presId="urn:microsoft.com/office/officeart/2005/8/layout/vProcess5"/>
    <dgm:cxn modelId="{BE89B2FA-B298-447D-9D0A-E640AA68745D}" srcId="{CB106512-3779-4BF0-A0A9-2CB301FB4EE0}" destId="{87B7F28E-D2E4-48B9-B0CF-7DE9174FC4EB}" srcOrd="1" destOrd="0" parTransId="{9DBF015E-F7E1-4090-B868-9F2189E981CB}" sibTransId="{2CBB5B50-A888-4D8F-B053-880C82223168}"/>
    <dgm:cxn modelId="{C58CEAFB-F0EE-4D7E-8332-4D7762B76A67}" type="presOf" srcId="{8EDF424C-4A64-4740-B85E-4E18F822B917}" destId="{262E225D-FAD1-44E4-9E8F-1402A07BCEB1}" srcOrd="0" destOrd="0" presId="urn:microsoft.com/office/officeart/2005/8/layout/vProcess5"/>
    <dgm:cxn modelId="{84B6ECFF-EE21-437C-99DB-9E522943EAC9}" type="presOf" srcId="{87B7F28E-D2E4-48B9-B0CF-7DE9174FC4EB}" destId="{E585A4A1-29DF-4EE2-9460-C661D2D8C799}" srcOrd="1" destOrd="0" presId="urn:microsoft.com/office/officeart/2005/8/layout/vProcess5"/>
    <dgm:cxn modelId="{4B78BBD0-89EC-4DCF-8B36-63FF445F2057}" type="presParOf" srcId="{F740FC9B-A992-47D3-87A0-590B6EDC580B}" destId="{BB90E7A5-29B6-4A37-BE82-0CA6D27A4B9C}" srcOrd="0" destOrd="0" presId="urn:microsoft.com/office/officeart/2005/8/layout/vProcess5"/>
    <dgm:cxn modelId="{8395D3AF-8870-4192-9ABE-F43558ABA05E}" type="presParOf" srcId="{F740FC9B-A992-47D3-87A0-590B6EDC580B}" destId="{7E32643F-B429-43A8-B778-49BA8715EB65}" srcOrd="1" destOrd="0" presId="urn:microsoft.com/office/officeart/2005/8/layout/vProcess5"/>
    <dgm:cxn modelId="{516F1F72-40F6-4942-A92B-6D91176F7A58}" type="presParOf" srcId="{F740FC9B-A992-47D3-87A0-590B6EDC580B}" destId="{44B0116D-1079-4FC3-9FED-EF11452027E7}" srcOrd="2" destOrd="0" presId="urn:microsoft.com/office/officeart/2005/8/layout/vProcess5"/>
    <dgm:cxn modelId="{B264B97D-8BD0-4EB5-9981-B0918A4251C8}" type="presParOf" srcId="{F740FC9B-A992-47D3-87A0-590B6EDC580B}" destId="{558AFD2E-934A-44FB-8105-3B320D4D3F97}" srcOrd="3" destOrd="0" presId="urn:microsoft.com/office/officeart/2005/8/layout/vProcess5"/>
    <dgm:cxn modelId="{5B1A7A4D-C0F3-4A5E-A689-BCFC337D46DD}" type="presParOf" srcId="{F740FC9B-A992-47D3-87A0-590B6EDC580B}" destId="{256A6621-9D04-4426-9951-A152C4C6AD4E}" srcOrd="4" destOrd="0" presId="urn:microsoft.com/office/officeart/2005/8/layout/vProcess5"/>
    <dgm:cxn modelId="{D1171837-0C19-4219-8D66-411F0B74DFDB}" type="presParOf" srcId="{F740FC9B-A992-47D3-87A0-590B6EDC580B}" destId="{262E225D-FAD1-44E4-9E8F-1402A07BCEB1}" srcOrd="5" destOrd="0" presId="urn:microsoft.com/office/officeart/2005/8/layout/vProcess5"/>
    <dgm:cxn modelId="{44C4ECD9-193E-4D7E-B8E3-8B15DB347C1B}" type="presParOf" srcId="{F740FC9B-A992-47D3-87A0-590B6EDC580B}" destId="{153212F6-26EF-4BAF-9BFA-158B97F2F253}" srcOrd="6" destOrd="0" presId="urn:microsoft.com/office/officeart/2005/8/layout/vProcess5"/>
    <dgm:cxn modelId="{AC01C45E-55E6-4DC4-B26A-2189453D4171}" type="presParOf" srcId="{F740FC9B-A992-47D3-87A0-590B6EDC580B}" destId="{01E4802A-9A76-4C0C-A8AC-F9649EC3D921}" srcOrd="7" destOrd="0" presId="urn:microsoft.com/office/officeart/2005/8/layout/vProcess5"/>
    <dgm:cxn modelId="{DBF11789-772F-4A91-86D5-3E3568A72C76}" type="presParOf" srcId="{F740FC9B-A992-47D3-87A0-590B6EDC580B}" destId="{B8C36477-40B6-4866-88A8-0159048EA67E}" srcOrd="8" destOrd="0" presId="urn:microsoft.com/office/officeart/2005/8/layout/vProcess5"/>
    <dgm:cxn modelId="{F8CA0AC0-E4DB-4EE5-B73B-0250CA17772B}" type="presParOf" srcId="{F740FC9B-A992-47D3-87A0-590B6EDC580B}" destId="{E585A4A1-29DF-4EE2-9460-C661D2D8C799}" srcOrd="9" destOrd="0" presId="urn:microsoft.com/office/officeart/2005/8/layout/vProcess5"/>
    <dgm:cxn modelId="{882BAA32-BA74-43F5-B6A4-F6D38D407EA5}" type="presParOf" srcId="{F740FC9B-A992-47D3-87A0-590B6EDC580B}" destId="{3B106CE2-18AC-4AB6-8D33-8CC01B3D0C77}" srcOrd="10" destOrd="0" presId="urn:microsoft.com/office/officeart/2005/8/layout/vProcess5"/>
    <dgm:cxn modelId="{69A92C6D-9251-4859-80A9-50BC9A6B14C0}" type="presParOf" srcId="{F740FC9B-A992-47D3-87A0-590B6EDC580B}" destId="{B2867783-D5BF-4809-965D-7134A72F8D4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C3EF8D-9FB8-45FD-BFDA-28A977AEEADA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BECF61-E93A-49DC-AD91-F0993AF3629B}">
      <dgm:prSet phldrT="[Text]" custT="1"/>
      <dgm:spPr/>
      <dgm:t>
        <a:bodyPr/>
        <a:lstStyle/>
        <a:p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Efectuarea lucrărilor de </a:t>
          </a:r>
          <a:r>
            <a:rPr lang="ro-RO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construcţie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sau reabilitare a bazinelor de acumulare a apei, inclusiv din ape pluviale pentru irigare, precum </a:t>
          </a:r>
          <a:r>
            <a:rPr lang="ro-RO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şi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construcţiile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hidrotehnice aferente acestora(diguri de protecție contra inundațiilor, sisteme de scurgere)</a:t>
          </a:r>
          <a:endParaRPr lang="en-US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231386-0EB0-409E-814F-9A21330E4048}" type="parTrans" cxnId="{50AF940F-0A5B-49E0-9BE5-D158307F4B36}">
      <dgm:prSet/>
      <dgm:spPr/>
      <dgm:t>
        <a:bodyPr/>
        <a:lstStyle/>
        <a:p>
          <a:endParaRPr lang="en-US"/>
        </a:p>
      </dgm:t>
    </dgm:pt>
    <dgm:pt modelId="{61968772-A685-4183-86F9-86086FC82883}" type="sibTrans" cxnId="{50AF940F-0A5B-49E0-9BE5-D158307F4B36}">
      <dgm:prSet/>
      <dgm:spPr/>
      <dgm:t>
        <a:bodyPr/>
        <a:lstStyle/>
        <a:p>
          <a:endParaRPr lang="en-US"/>
        </a:p>
      </dgm:t>
    </dgm:pt>
    <dgm:pt modelId="{E26477F0-0EFE-4DB0-9B34-4DBF3083AB6D}">
      <dgm:prSet custT="1"/>
      <dgm:spPr/>
      <dgm:t>
        <a:bodyPr/>
        <a:lstStyle/>
        <a:p>
          <a:r>
            <a:rPr lang="ro-RO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pt-BR" sz="1800" b="1" i="1">
              <a:latin typeface="Times New Roman" panose="02020603050405020304" pitchFamily="18" charset="0"/>
              <a:cs typeface="Times New Roman" panose="02020603050405020304" pitchFamily="18" charset="0"/>
            </a:rPr>
            <a:t>aterialul de acoperire geomembrană, geotextil</a:t>
          </a:r>
          <a:endParaRPr lang="en-US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226F3-267D-4584-82DF-3F9FC97FF9BF}" type="parTrans" cxnId="{0A0D78F9-BB50-40A5-BE43-606FA3CB98E2}">
      <dgm:prSet/>
      <dgm:spPr/>
      <dgm:t>
        <a:bodyPr/>
        <a:lstStyle/>
        <a:p>
          <a:endParaRPr lang="ro-RO"/>
        </a:p>
      </dgm:t>
    </dgm:pt>
    <dgm:pt modelId="{0775E475-2A60-48A1-B7FD-693DFEEE1D3D}" type="sibTrans" cxnId="{0A0D78F9-BB50-40A5-BE43-606FA3CB98E2}">
      <dgm:prSet/>
      <dgm:spPr/>
      <dgm:t>
        <a:bodyPr/>
        <a:lstStyle/>
        <a:p>
          <a:endParaRPr lang="ro-RO"/>
        </a:p>
      </dgm:t>
    </dgm:pt>
    <dgm:pt modelId="{142F48FC-767B-4CB0-B853-4727127958F3}" type="pres">
      <dgm:prSet presAssocID="{9FC3EF8D-9FB8-45FD-BFDA-28A977AEEADA}" presName="linear" presStyleCnt="0">
        <dgm:presLayoutVars>
          <dgm:dir/>
          <dgm:animLvl val="lvl"/>
          <dgm:resizeHandles val="exact"/>
        </dgm:presLayoutVars>
      </dgm:prSet>
      <dgm:spPr/>
    </dgm:pt>
    <dgm:pt modelId="{9547281F-F845-444E-BACD-6EFB3CF75110}" type="pres">
      <dgm:prSet presAssocID="{EBBECF61-E93A-49DC-AD91-F0993AF3629B}" presName="parentLin" presStyleCnt="0"/>
      <dgm:spPr/>
    </dgm:pt>
    <dgm:pt modelId="{2A19B434-7607-4EC3-BAB2-BD89AB551F48}" type="pres">
      <dgm:prSet presAssocID="{EBBECF61-E93A-49DC-AD91-F0993AF3629B}" presName="parentLeftMargin" presStyleLbl="node1" presStyleIdx="0" presStyleCnt="2"/>
      <dgm:spPr/>
    </dgm:pt>
    <dgm:pt modelId="{40DF2598-4C0C-439F-A340-4761374FC4D3}" type="pres">
      <dgm:prSet presAssocID="{EBBECF61-E93A-49DC-AD91-F0993AF3629B}" presName="parentText" presStyleLbl="node1" presStyleIdx="0" presStyleCnt="2" custScaleX="128558">
        <dgm:presLayoutVars>
          <dgm:chMax val="0"/>
          <dgm:bulletEnabled val="1"/>
        </dgm:presLayoutVars>
      </dgm:prSet>
      <dgm:spPr/>
    </dgm:pt>
    <dgm:pt modelId="{0110F5BB-04ED-4D90-8419-B43718666EE1}" type="pres">
      <dgm:prSet presAssocID="{EBBECF61-E93A-49DC-AD91-F0993AF3629B}" presName="negativeSpace" presStyleCnt="0"/>
      <dgm:spPr/>
    </dgm:pt>
    <dgm:pt modelId="{6584DEBB-B1BE-42F3-95A7-1D5C479E6CBC}" type="pres">
      <dgm:prSet presAssocID="{EBBECF61-E93A-49DC-AD91-F0993AF3629B}" presName="childText" presStyleLbl="conFgAcc1" presStyleIdx="0" presStyleCnt="2">
        <dgm:presLayoutVars>
          <dgm:bulletEnabled val="1"/>
        </dgm:presLayoutVars>
      </dgm:prSet>
      <dgm:spPr/>
    </dgm:pt>
    <dgm:pt modelId="{549122F6-6162-4937-82BF-84A4C5075C4B}" type="pres">
      <dgm:prSet presAssocID="{61968772-A685-4183-86F9-86086FC82883}" presName="spaceBetweenRectangles" presStyleCnt="0"/>
      <dgm:spPr/>
    </dgm:pt>
    <dgm:pt modelId="{EDD84B58-1CC8-4C55-B325-6D66F915091E}" type="pres">
      <dgm:prSet presAssocID="{E26477F0-0EFE-4DB0-9B34-4DBF3083AB6D}" presName="parentLin" presStyleCnt="0"/>
      <dgm:spPr/>
    </dgm:pt>
    <dgm:pt modelId="{CA1D0B25-B245-4B67-A923-52FFA3F06786}" type="pres">
      <dgm:prSet presAssocID="{E26477F0-0EFE-4DB0-9B34-4DBF3083AB6D}" presName="parentLeftMargin" presStyleLbl="node1" presStyleIdx="0" presStyleCnt="2"/>
      <dgm:spPr/>
    </dgm:pt>
    <dgm:pt modelId="{C67E00C4-02B4-4C91-855F-F2ED84BC4CBA}" type="pres">
      <dgm:prSet presAssocID="{E26477F0-0EFE-4DB0-9B34-4DBF3083AB6D}" presName="parentText" presStyleLbl="node1" presStyleIdx="1" presStyleCnt="2" custScaleX="128568">
        <dgm:presLayoutVars>
          <dgm:chMax val="0"/>
          <dgm:bulletEnabled val="1"/>
        </dgm:presLayoutVars>
      </dgm:prSet>
      <dgm:spPr/>
    </dgm:pt>
    <dgm:pt modelId="{8287C741-A03F-4487-8D37-BE952B20226B}" type="pres">
      <dgm:prSet presAssocID="{E26477F0-0EFE-4DB0-9B34-4DBF3083AB6D}" presName="negativeSpace" presStyleCnt="0"/>
      <dgm:spPr/>
    </dgm:pt>
    <dgm:pt modelId="{DFEA6764-691B-4ED9-A201-8B7EE061868F}" type="pres">
      <dgm:prSet presAssocID="{E26477F0-0EFE-4DB0-9B34-4DBF3083AB6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EF09204-234A-40A9-B010-FA64BE4459C2}" type="presOf" srcId="{EBBECF61-E93A-49DC-AD91-F0993AF3629B}" destId="{40DF2598-4C0C-439F-A340-4761374FC4D3}" srcOrd="1" destOrd="0" presId="urn:microsoft.com/office/officeart/2005/8/layout/list1"/>
    <dgm:cxn modelId="{C2B7410F-D7F7-4B4B-8795-9CAD8446A0F8}" type="presOf" srcId="{E26477F0-0EFE-4DB0-9B34-4DBF3083AB6D}" destId="{C67E00C4-02B4-4C91-855F-F2ED84BC4CBA}" srcOrd="1" destOrd="0" presId="urn:microsoft.com/office/officeart/2005/8/layout/list1"/>
    <dgm:cxn modelId="{50AF940F-0A5B-49E0-9BE5-D158307F4B36}" srcId="{9FC3EF8D-9FB8-45FD-BFDA-28A977AEEADA}" destId="{EBBECF61-E93A-49DC-AD91-F0993AF3629B}" srcOrd="0" destOrd="0" parTransId="{A2231386-0EB0-409E-814F-9A21330E4048}" sibTransId="{61968772-A685-4183-86F9-86086FC82883}"/>
    <dgm:cxn modelId="{47A90239-AE4D-4997-8C2B-EB6D0D4AF534}" type="presOf" srcId="{E26477F0-0EFE-4DB0-9B34-4DBF3083AB6D}" destId="{CA1D0B25-B245-4B67-A923-52FFA3F06786}" srcOrd="0" destOrd="0" presId="urn:microsoft.com/office/officeart/2005/8/layout/list1"/>
    <dgm:cxn modelId="{80F5B089-8D6E-40B0-95DB-E95AE719A4ED}" type="presOf" srcId="{9FC3EF8D-9FB8-45FD-BFDA-28A977AEEADA}" destId="{142F48FC-767B-4CB0-B853-4727127958F3}" srcOrd="0" destOrd="0" presId="urn:microsoft.com/office/officeart/2005/8/layout/list1"/>
    <dgm:cxn modelId="{DCF3E7EF-13A4-48C9-A7FF-389AE96F407E}" type="presOf" srcId="{EBBECF61-E93A-49DC-AD91-F0993AF3629B}" destId="{2A19B434-7607-4EC3-BAB2-BD89AB551F48}" srcOrd="0" destOrd="0" presId="urn:microsoft.com/office/officeart/2005/8/layout/list1"/>
    <dgm:cxn modelId="{0A0D78F9-BB50-40A5-BE43-606FA3CB98E2}" srcId="{9FC3EF8D-9FB8-45FD-BFDA-28A977AEEADA}" destId="{E26477F0-0EFE-4DB0-9B34-4DBF3083AB6D}" srcOrd="1" destOrd="0" parTransId="{1D1226F3-267D-4584-82DF-3F9FC97FF9BF}" sibTransId="{0775E475-2A60-48A1-B7FD-693DFEEE1D3D}"/>
    <dgm:cxn modelId="{2B9B6012-D2DC-4716-871D-CF84F668273B}" type="presParOf" srcId="{142F48FC-767B-4CB0-B853-4727127958F3}" destId="{9547281F-F845-444E-BACD-6EFB3CF75110}" srcOrd="0" destOrd="0" presId="urn:microsoft.com/office/officeart/2005/8/layout/list1"/>
    <dgm:cxn modelId="{952DD136-8DDC-43C9-AEDE-A323667F198E}" type="presParOf" srcId="{9547281F-F845-444E-BACD-6EFB3CF75110}" destId="{2A19B434-7607-4EC3-BAB2-BD89AB551F48}" srcOrd="0" destOrd="0" presId="urn:microsoft.com/office/officeart/2005/8/layout/list1"/>
    <dgm:cxn modelId="{40242502-B3BB-48F4-A5E4-7097239319FB}" type="presParOf" srcId="{9547281F-F845-444E-BACD-6EFB3CF75110}" destId="{40DF2598-4C0C-439F-A340-4761374FC4D3}" srcOrd="1" destOrd="0" presId="urn:microsoft.com/office/officeart/2005/8/layout/list1"/>
    <dgm:cxn modelId="{007F86BC-EE28-418B-9541-5D4E02CC4D75}" type="presParOf" srcId="{142F48FC-767B-4CB0-B853-4727127958F3}" destId="{0110F5BB-04ED-4D90-8419-B43718666EE1}" srcOrd="1" destOrd="0" presId="urn:microsoft.com/office/officeart/2005/8/layout/list1"/>
    <dgm:cxn modelId="{D8E7F60D-8EF5-4832-BEEB-B96D544656FE}" type="presParOf" srcId="{142F48FC-767B-4CB0-B853-4727127958F3}" destId="{6584DEBB-B1BE-42F3-95A7-1D5C479E6CBC}" srcOrd="2" destOrd="0" presId="urn:microsoft.com/office/officeart/2005/8/layout/list1"/>
    <dgm:cxn modelId="{5AF84332-A621-4C3A-89EE-5BB1612E9977}" type="presParOf" srcId="{142F48FC-767B-4CB0-B853-4727127958F3}" destId="{549122F6-6162-4937-82BF-84A4C5075C4B}" srcOrd="3" destOrd="0" presId="urn:microsoft.com/office/officeart/2005/8/layout/list1"/>
    <dgm:cxn modelId="{6BB27790-4446-4C21-811F-1A33AB92FEC7}" type="presParOf" srcId="{142F48FC-767B-4CB0-B853-4727127958F3}" destId="{EDD84B58-1CC8-4C55-B325-6D66F915091E}" srcOrd="4" destOrd="0" presId="urn:microsoft.com/office/officeart/2005/8/layout/list1"/>
    <dgm:cxn modelId="{C8794DDC-8C55-4340-BE34-6BE8ED9D0789}" type="presParOf" srcId="{EDD84B58-1CC8-4C55-B325-6D66F915091E}" destId="{CA1D0B25-B245-4B67-A923-52FFA3F06786}" srcOrd="0" destOrd="0" presId="urn:microsoft.com/office/officeart/2005/8/layout/list1"/>
    <dgm:cxn modelId="{CB35F5C8-DC99-4AF7-A63F-A212A0FECA2C}" type="presParOf" srcId="{EDD84B58-1CC8-4C55-B325-6D66F915091E}" destId="{C67E00C4-02B4-4C91-855F-F2ED84BC4CBA}" srcOrd="1" destOrd="0" presId="urn:microsoft.com/office/officeart/2005/8/layout/list1"/>
    <dgm:cxn modelId="{BBF2F5B6-1A21-4DAC-85D0-673AC946BB0D}" type="presParOf" srcId="{142F48FC-767B-4CB0-B853-4727127958F3}" destId="{8287C741-A03F-4487-8D37-BE952B20226B}" srcOrd="5" destOrd="0" presId="urn:microsoft.com/office/officeart/2005/8/layout/list1"/>
    <dgm:cxn modelId="{B8BE6156-3F74-4738-8A7D-39E09351CF8F}" type="presParOf" srcId="{142F48FC-767B-4CB0-B853-4727127958F3}" destId="{DFEA6764-691B-4ED9-A201-8B7EE061868F}" srcOrd="6" destOrd="0" presId="urn:microsoft.com/office/officeart/2005/8/layout/list1"/>
  </dgm:cxnLst>
  <dgm:bg>
    <a:solidFill>
      <a:schemeClr val="accent5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D59CB4-BE61-4485-A6F1-46E8458B8AE5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06BE2B-3D44-41BB-B78C-4824B463A8A9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800" b="0" i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o-RO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EF50FE-C3D3-475F-8A10-DE9FE658931F}" type="parTrans" cxnId="{52D66406-596D-4188-9D5A-2284A37102C2}">
      <dgm:prSet/>
      <dgm:spPr/>
      <dgm:t>
        <a:bodyPr/>
        <a:lstStyle/>
        <a:p>
          <a:endParaRPr lang="en-US"/>
        </a:p>
      </dgm:t>
    </dgm:pt>
    <dgm:pt modelId="{8EE8037C-79B9-416A-B5F1-2FED8E849C0C}" type="sibTrans" cxnId="{52D66406-596D-4188-9D5A-2284A37102C2}">
      <dgm:prSet/>
      <dgm:spPr/>
      <dgm:t>
        <a:bodyPr/>
        <a:lstStyle/>
        <a:p>
          <a:endParaRPr lang="en-US"/>
        </a:p>
      </dgm:t>
    </dgm:pt>
    <dgm:pt modelId="{D69F9A15-8FCB-4E9D-A8D7-F509968611A8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Înființarea plantațiilor </a:t>
          </a:r>
          <a:r>
            <a:rPr lang="en-US" sz="16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pomicole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inclusiv culturi nucifere, de arbuști fructiferi, căpșun culturi aromatice, condimentare și medicinale – (de la </a:t>
          </a:r>
          <a:r>
            <a:rPr lang="ro-RO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15 mii lei/ha 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100 mii lei/ha  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în dependență de soiuri, densitatea și tipul plantației)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9FAEC-A168-42D8-813A-9221B6E56A62}" type="parTrans" cxnId="{B2276BB5-8BD1-4299-87E7-0B48DFFAB4A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72E0AB06-C45C-48ED-9338-E65BC85B53D4}" type="sibTrans" cxnId="{B2276BB5-8BD1-4299-87E7-0B48DFFAB4AC}">
      <dgm:prSet/>
      <dgm:spPr/>
      <dgm:t>
        <a:bodyPr/>
        <a:lstStyle/>
        <a:p>
          <a:endParaRPr lang="en-US"/>
        </a:p>
      </dgm:t>
    </dgm:pt>
    <dgm:pt modelId="{0C8AA8DC-27E2-43CF-A7B4-94997DD22C5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Ob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ținerea materialului de înmulțire și a materialului de plantare fructifer de categorii biologice înalte – (p/u producere de 150 mii plante - </a:t>
          </a:r>
          <a:r>
            <a:rPr lang="ro-RO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100 mii lei/ha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2AA51-D7B5-4F5E-8595-97CF98A5915D}" type="parTrans" cxnId="{60F17B2E-FA64-4215-BDEE-E497E601E771}">
      <dgm:prSet/>
      <dgm:spPr/>
      <dgm:t>
        <a:bodyPr/>
        <a:lstStyle/>
        <a:p>
          <a:endParaRPr lang="en-US"/>
        </a:p>
      </dgm:t>
    </dgm:pt>
    <dgm:pt modelId="{41EEA7FD-AADE-496B-AE3C-71B64D7B5DBC}" type="sibTrans" cxnId="{60F17B2E-FA64-4215-BDEE-E497E601E771}">
      <dgm:prSet/>
      <dgm:spPr/>
      <dgm:t>
        <a:bodyPr/>
        <a:lstStyle/>
        <a:p>
          <a:endParaRPr lang="en-US"/>
        </a:p>
      </dgm:t>
    </dgm:pt>
    <dgm:pt modelId="{6A36ADE3-7B7B-499D-B040-728B3D89A5CF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Instalarea sau modernizarea sistemelor de suporturi – </a:t>
          </a:r>
          <a:r>
            <a:rPr lang="ro-RO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dar nu mai mult de </a:t>
          </a:r>
          <a:r>
            <a:rPr lang="ro-RO" sz="1600" b="1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80 mii lei/ha </a:t>
          </a:r>
          <a:endParaRPr lang="ro-RO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6B138-DAB9-495A-9025-D7E66F3CC5B3}" type="parTrans" cxnId="{4941A127-C673-477A-8FEA-DB545511D9C2}">
      <dgm:prSet/>
      <dgm:spPr/>
      <dgm:t>
        <a:bodyPr/>
        <a:lstStyle/>
        <a:p>
          <a:endParaRPr lang="en-US"/>
        </a:p>
      </dgm:t>
    </dgm:pt>
    <dgm:pt modelId="{01AC03D1-163C-4D3B-915A-3E7D926B4F09}" type="sibTrans" cxnId="{4941A127-C673-477A-8FEA-DB545511D9C2}">
      <dgm:prSet/>
      <dgm:spPr/>
      <dgm:t>
        <a:bodyPr/>
        <a:lstStyle/>
        <a:p>
          <a:endParaRPr lang="en-US"/>
        </a:p>
      </dgm:t>
    </dgm:pt>
    <dgm:pt modelId="{C4AC2F81-B41E-4227-9C27-EBDA1107960B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Instalarea sau modernizarea echipamentului de protecție a plantațiilor perene– </a:t>
          </a:r>
          <a:r>
            <a:rPr lang="ro-RO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dar nu mai mult de </a:t>
          </a:r>
          <a:r>
            <a:rPr lang="ro-RO" sz="1600" b="1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50 mii lei/ha </a:t>
          </a:r>
          <a:r>
            <a:rPr lang="ro-RO" sz="1600" b="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350 mii lei/ha </a:t>
          </a:r>
          <a:r>
            <a:rPr lang="ro-RO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în dependență de tipul echipamentului)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3FCC4-DBE6-42E9-8087-B23BBF46E079}" type="parTrans" cxnId="{034606CC-C82C-4459-B0D0-B3F478EF32D3}">
      <dgm:prSet/>
      <dgm:spPr/>
      <dgm:t>
        <a:bodyPr/>
        <a:lstStyle/>
        <a:p>
          <a:endParaRPr lang="en-US"/>
        </a:p>
      </dgm:t>
    </dgm:pt>
    <dgm:pt modelId="{9E7FCC6D-60EF-4517-93A4-D8680D573A68}" type="sibTrans" cxnId="{034606CC-C82C-4459-B0D0-B3F478EF32D3}">
      <dgm:prSet/>
      <dgm:spPr/>
      <dgm:t>
        <a:bodyPr/>
        <a:lstStyle/>
        <a:p>
          <a:endParaRPr lang="en-US"/>
        </a:p>
      </dgm:t>
    </dgm:pt>
    <dgm:pt modelId="{D561B3BD-40EB-4A33-AA77-114BFABA458E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Tehnica și  utilajului agricol destinat efectuării lucrărilor agricole în plantațiile perene – </a:t>
          </a:r>
          <a:r>
            <a:rPr lang="ro-RO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 25% </a:t>
          </a:r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dar nu mai mult de 300 mii lei, iar pentru achiziționarea </a:t>
          </a:r>
          <a:r>
            <a:rPr lang="ro-RO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dronelor</a:t>
          </a:r>
          <a:r>
            <a:rPr lang="ro-RO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50% dar nu mai mult de 200 mii lei per beneficiar. 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8EF57-6AA1-4E29-8F08-EC9D9DC3E75E}" type="parTrans" cxnId="{CEF1AD70-1530-40C2-AF46-761469D62F9A}">
      <dgm:prSet/>
      <dgm:spPr/>
      <dgm:t>
        <a:bodyPr/>
        <a:lstStyle/>
        <a:p>
          <a:endParaRPr lang="ro-RO"/>
        </a:p>
      </dgm:t>
    </dgm:pt>
    <dgm:pt modelId="{9874DC1C-ADE2-4735-B7F5-2B960BE41BA4}" type="sibTrans" cxnId="{CEF1AD70-1530-40C2-AF46-761469D62F9A}">
      <dgm:prSet/>
      <dgm:spPr/>
      <dgm:t>
        <a:bodyPr/>
        <a:lstStyle/>
        <a:p>
          <a:endParaRPr lang="ro-RO"/>
        </a:p>
      </dgm:t>
    </dgm:pt>
    <dgm:pt modelId="{F64EC16C-6174-4C61-91D0-0200B9755B2F}" type="pres">
      <dgm:prSet presAssocID="{83D59CB4-BE61-4485-A6F1-46E8458B8AE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2996E2-BF0C-4710-B03C-9F0F364EDA18}" type="pres">
      <dgm:prSet presAssocID="{AC06BE2B-3D44-41BB-B78C-4824B463A8A9}" presName="root1" presStyleCnt="0"/>
      <dgm:spPr/>
    </dgm:pt>
    <dgm:pt modelId="{61C94E25-1682-41EF-9B34-4F37E50BE879}" type="pres">
      <dgm:prSet presAssocID="{AC06BE2B-3D44-41BB-B78C-4824B463A8A9}" presName="LevelOneTextNode" presStyleLbl="node0" presStyleIdx="0" presStyleCnt="1" custScaleX="138074">
        <dgm:presLayoutVars>
          <dgm:chPref val="3"/>
        </dgm:presLayoutVars>
      </dgm:prSet>
      <dgm:spPr/>
    </dgm:pt>
    <dgm:pt modelId="{E8BFFCFE-38D1-4FB4-A378-ED96B4CEC0E0}" type="pres">
      <dgm:prSet presAssocID="{AC06BE2B-3D44-41BB-B78C-4824B463A8A9}" presName="level2hierChild" presStyleCnt="0"/>
      <dgm:spPr/>
    </dgm:pt>
    <dgm:pt modelId="{4C11838D-639F-4839-A5D1-EE53CF539BD6}" type="pres">
      <dgm:prSet presAssocID="{1289FAEC-A168-42D8-813A-9221B6E56A62}" presName="conn2-1" presStyleLbl="parChTrans1D2" presStyleIdx="0" presStyleCnt="5"/>
      <dgm:spPr/>
    </dgm:pt>
    <dgm:pt modelId="{7D241E8B-A7C2-423B-BFD8-9F78ECAF9CCC}" type="pres">
      <dgm:prSet presAssocID="{1289FAEC-A168-42D8-813A-9221B6E56A62}" presName="connTx" presStyleLbl="parChTrans1D2" presStyleIdx="0" presStyleCnt="5"/>
      <dgm:spPr/>
    </dgm:pt>
    <dgm:pt modelId="{917C0095-C184-4D5F-88A1-5EE48336CD28}" type="pres">
      <dgm:prSet presAssocID="{D69F9A15-8FCB-4E9D-A8D7-F509968611A8}" presName="root2" presStyleCnt="0"/>
      <dgm:spPr/>
    </dgm:pt>
    <dgm:pt modelId="{E623AD04-ABEA-4B8F-90C7-1D84809B499F}" type="pres">
      <dgm:prSet presAssocID="{D69F9A15-8FCB-4E9D-A8D7-F509968611A8}" presName="LevelTwoTextNode" presStyleLbl="node2" presStyleIdx="0" presStyleCnt="5" custScaleX="388425" custScaleY="119259">
        <dgm:presLayoutVars>
          <dgm:chPref val="3"/>
        </dgm:presLayoutVars>
      </dgm:prSet>
      <dgm:spPr/>
    </dgm:pt>
    <dgm:pt modelId="{B75C8F8E-2C64-4422-B047-0895B1B7616A}" type="pres">
      <dgm:prSet presAssocID="{D69F9A15-8FCB-4E9D-A8D7-F509968611A8}" presName="level3hierChild" presStyleCnt="0"/>
      <dgm:spPr/>
    </dgm:pt>
    <dgm:pt modelId="{12F4B9F7-0852-4C0F-B988-23578303BD11}" type="pres">
      <dgm:prSet presAssocID="{A4F2AA51-D7B5-4F5E-8595-97CF98A5915D}" presName="conn2-1" presStyleLbl="parChTrans1D2" presStyleIdx="1" presStyleCnt="5"/>
      <dgm:spPr/>
    </dgm:pt>
    <dgm:pt modelId="{BAC97BAD-C98B-473E-85C4-AFA918FA1859}" type="pres">
      <dgm:prSet presAssocID="{A4F2AA51-D7B5-4F5E-8595-97CF98A5915D}" presName="connTx" presStyleLbl="parChTrans1D2" presStyleIdx="1" presStyleCnt="5"/>
      <dgm:spPr/>
    </dgm:pt>
    <dgm:pt modelId="{C2CCC00B-DAE6-4EE1-B1FF-ADD4C0C49952}" type="pres">
      <dgm:prSet presAssocID="{0C8AA8DC-27E2-43CF-A7B4-94997DD22C56}" presName="root2" presStyleCnt="0"/>
      <dgm:spPr/>
    </dgm:pt>
    <dgm:pt modelId="{7D22FAAC-8C21-4265-9460-2BBCF5EF3477}" type="pres">
      <dgm:prSet presAssocID="{0C8AA8DC-27E2-43CF-A7B4-94997DD22C56}" presName="LevelTwoTextNode" presStyleLbl="node2" presStyleIdx="1" presStyleCnt="5" custScaleX="388425" custScaleY="120351">
        <dgm:presLayoutVars>
          <dgm:chPref val="3"/>
        </dgm:presLayoutVars>
      </dgm:prSet>
      <dgm:spPr/>
    </dgm:pt>
    <dgm:pt modelId="{DF1DC2F6-6D1D-4ED0-9EF1-5284DAF2CB3A}" type="pres">
      <dgm:prSet presAssocID="{0C8AA8DC-27E2-43CF-A7B4-94997DD22C56}" presName="level3hierChild" presStyleCnt="0"/>
      <dgm:spPr/>
    </dgm:pt>
    <dgm:pt modelId="{58D7E079-EF23-470F-8D25-63C377DFF46F}" type="pres">
      <dgm:prSet presAssocID="{A3A6B138-DAB9-495A-9025-D7E66F3CC5B3}" presName="conn2-1" presStyleLbl="parChTrans1D2" presStyleIdx="2" presStyleCnt="5"/>
      <dgm:spPr/>
    </dgm:pt>
    <dgm:pt modelId="{3BA15FD9-BFA9-47A4-B8E8-20D18221C704}" type="pres">
      <dgm:prSet presAssocID="{A3A6B138-DAB9-495A-9025-D7E66F3CC5B3}" presName="connTx" presStyleLbl="parChTrans1D2" presStyleIdx="2" presStyleCnt="5"/>
      <dgm:spPr/>
    </dgm:pt>
    <dgm:pt modelId="{B8C492CC-71D2-40DF-A29C-2889672E5160}" type="pres">
      <dgm:prSet presAssocID="{6A36ADE3-7B7B-499D-B040-728B3D89A5CF}" presName="root2" presStyleCnt="0"/>
      <dgm:spPr/>
    </dgm:pt>
    <dgm:pt modelId="{BE9B8235-EC99-4592-8F86-15AF2368DB51}" type="pres">
      <dgm:prSet presAssocID="{6A36ADE3-7B7B-499D-B040-728B3D89A5CF}" presName="LevelTwoTextNode" presStyleLbl="node2" presStyleIdx="2" presStyleCnt="5" custScaleX="386476" custLinFactNeighborX="2885" custLinFactNeighborY="-1448">
        <dgm:presLayoutVars>
          <dgm:chPref val="3"/>
        </dgm:presLayoutVars>
      </dgm:prSet>
      <dgm:spPr/>
    </dgm:pt>
    <dgm:pt modelId="{760C0A1A-0AB2-4E28-88B2-3B3D51319785}" type="pres">
      <dgm:prSet presAssocID="{6A36ADE3-7B7B-499D-B040-728B3D89A5CF}" presName="level3hierChild" presStyleCnt="0"/>
      <dgm:spPr/>
    </dgm:pt>
    <dgm:pt modelId="{109D3EF1-8942-4E0C-B3B5-8017E1C0DDF2}" type="pres">
      <dgm:prSet presAssocID="{C3A3FCC4-DBE6-42E9-8087-B23BBF46E079}" presName="conn2-1" presStyleLbl="parChTrans1D2" presStyleIdx="3" presStyleCnt="5"/>
      <dgm:spPr/>
    </dgm:pt>
    <dgm:pt modelId="{44FB0FD3-E55C-4828-8778-9D9F3FC09B80}" type="pres">
      <dgm:prSet presAssocID="{C3A3FCC4-DBE6-42E9-8087-B23BBF46E079}" presName="connTx" presStyleLbl="parChTrans1D2" presStyleIdx="3" presStyleCnt="5"/>
      <dgm:spPr/>
    </dgm:pt>
    <dgm:pt modelId="{4695622D-A910-431A-9080-435E9E1CAD1B}" type="pres">
      <dgm:prSet presAssocID="{C4AC2F81-B41E-4227-9C27-EBDA1107960B}" presName="root2" presStyleCnt="0"/>
      <dgm:spPr/>
    </dgm:pt>
    <dgm:pt modelId="{A33DD7C8-8F02-47E7-AD57-60CE6623E3E8}" type="pres">
      <dgm:prSet presAssocID="{C4AC2F81-B41E-4227-9C27-EBDA1107960B}" presName="LevelTwoTextNode" presStyleLbl="node2" presStyleIdx="3" presStyleCnt="5" custScaleX="388425" custScaleY="120013">
        <dgm:presLayoutVars>
          <dgm:chPref val="3"/>
        </dgm:presLayoutVars>
      </dgm:prSet>
      <dgm:spPr/>
    </dgm:pt>
    <dgm:pt modelId="{06A93989-22BC-4CE8-9C60-143A51D0842D}" type="pres">
      <dgm:prSet presAssocID="{C4AC2F81-B41E-4227-9C27-EBDA1107960B}" presName="level3hierChild" presStyleCnt="0"/>
      <dgm:spPr/>
    </dgm:pt>
    <dgm:pt modelId="{CF143805-C47D-4562-A994-D69E7BC82743}" type="pres">
      <dgm:prSet presAssocID="{C028EF57-6AA1-4E29-8F08-EC9D9DC3E75E}" presName="conn2-1" presStyleLbl="parChTrans1D2" presStyleIdx="4" presStyleCnt="5"/>
      <dgm:spPr/>
    </dgm:pt>
    <dgm:pt modelId="{F27FCD3B-5A21-4F13-8826-D3E4EA608D84}" type="pres">
      <dgm:prSet presAssocID="{C028EF57-6AA1-4E29-8F08-EC9D9DC3E75E}" presName="connTx" presStyleLbl="parChTrans1D2" presStyleIdx="4" presStyleCnt="5"/>
      <dgm:spPr/>
    </dgm:pt>
    <dgm:pt modelId="{7E01C4C7-2B1B-4376-BD52-9C8A49013BFE}" type="pres">
      <dgm:prSet presAssocID="{D561B3BD-40EB-4A33-AA77-114BFABA458E}" presName="root2" presStyleCnt="0"/>
      <dgm:spPr/>
    </dgm:pt>
    <dgm:pt modelId="{8D7E88F4-E822-4185-87A0-B08403602BF2}" type="pres">
      <dgm:prSet presAssocID="{D561B3BD-40EB-4A33-AA77-114BFABA458E}" presName="LevelTwoTextNode" presStyleLbl="node2" presStyleIdx="4" presStyleCnt="5" custScaleX="386887" custScaleY="123918">
        <dgm:presLayoutVars>
          <dgm:chPref val="3"/>
        </dgm:presLayoutVars>
      </dgm:prSet>
      <dgm:spPr/>
    </dgm:pt>
    <dgm:pt modelId="{8BFDD5D3-9761-4014-9C1B-576FF1185FE1}" type="pres">
      <dgm:prSet presAssocID="{D561B3BD-40EB-4A33-AA77-114BFABA458E}" presName="level3hierChild" presStyleCnt="0"/>
      <dgm:spPr/>
    </dgm:pt>
  </dgm:ptLst>
  <dgm:cxnLst>
    <dgm:cxn modelId="{780D5603-A32C-4446-8A9C-44487FA27B41}" type="presOf" srcId="{AC06BE2B-3D44-41BB-B78C-4824B463A8A9}" destId="{61C94E25-1682-41EF-9B34-4F37E50BE879}" srcOrd="0" destOrd="0" presId="urn:microsoft.com/office/officeart/2008/layout/HorizontalMultiLevelHierarchy"/>
    <dgm:cxn modelId="{52D66406-596D-4188-9D5A-2284A37102C2}" srcId="{83D59CB4-BE61-4485-A6F1-46E8458B8AE5}" destId="{AC06BE2B-3D44-41BB-B78C-4824B463A8A9}" srcOrd="0" destOrd="0" parTransId="{69EF50FE-C3D3-475F-8A10-DE9FE658931F}" sibTransId="{8EE8037C-79B9-416A-B5F1-2FED8E849C0C}"/>
    <dgm:cxn modelId="{D2DFAF11-C8C5-4B0A-954A-48F74BE3B42A}" type="presOf" srcId="{6A36ADE3-7B7B-499D-B040-728B3D89A5CF}" destId="{BE9B8235-EC99-4592-8F86-15AF2368DB51}" srcOrd="0" destOrd="0" presId="urn:microsoft.com/office/officeart/2008/layout/HorizontalMultiLevelHierarchy"/>
    <dgm:cxn modelId="{9E01D01E-2258-4E53-ADBB-482A6F0E4BC0}" type="presOf" srcId="{A4F2AA51-D7B5-4F5E-8595-97CF98A5915D}" destId="{BAC97BAD-C98B-473E-85C4-AFA918FA1859}" srcOrd="1" destOrd="0" presId="urn:microsoft.com/office/officeart/2008/layout/HorizontalMultiLevelHierarchy"/>
    <dgm:cxn modelId="{4941A127-C673-477A-8FEA-DB545511D9C2}" srcId="{AC06BE2B-3D44-41BB-B78C-4824B463A8A9}" destId="{6A36ADE3-7B7B-499D-B040-728B3D89A5CF}" srcOrd="2" destOrd="0" parTransId="{A3A6B138-DAB9-495A-9025-D7E66F3CC5B3}" sibTransId="{01AC03D1-163C-4D3B-915A-3E7D926B4F09}"/>
    <dgm:cxn modelId="{60F17B2E-FA64-4215-BDEE-E497E601E771}" srcId="{AC06BE2B-3D44-41BB-B78C-4824B463A8A9}" destId="{0C8AA8DC-27E2-43CF-A7B4-94997DD22C56}" srcOrd="1" destOrd="0" parTransId="{A4F2AA51-D7B5-4F5E-8595-97CF98A5915D}" sibTransId="{41EEA7FD-AADE-496B-AE3C-71B64D7B5DBC}"/>
    <dgm:cxn modelId="{F823BF35-1669-4E85-805A-248827703D9A}" type="presOf" srcId="{D69F9A15-8FCB-4E9D-A8D7-F509968611A8}" destId="{E623AD04-ABEA-4B8F-90C7-1D84809B499F}" srcOrd="0" destOrd="0" presId="urn:microsoft.com/office/officeart/2008/layout/HorizontalMultiLevelHierarchy"/>
    <dgm:cxn modelId="{BC335F38-A0CE-4FA7-A50E-4E4EE7CEE960}" type="presOf" srcId="{1289FAEC-A168-42D8-813A-9221B6E56A62}" destId="{7D241E8B-A7C2-423B-BFD8-9F78ECAF9CCC}" srcOrd="1" destOrd="0" presId="urn:microsoft.com/office/officeart/2008/layout/HorizontalMultiLevelHierarchy"/>
    <dgm:cxn modelId="{94E9F43B-15FC-4B15-A52E-392964B3BEC3}" type="presOf" srcId="{0C8AA8DC-27E2-43CF-A7B4-94997DD22C56}" destId="{7D22FAAC-8C21-4265-9460-2BBCF5EF3477}" srcOrd="0" destOrd="0" presId="urn:microsoft.com/office/officeart/2008/layout/HorizontalMultiLevelHierarchy"/>
    <dgm:cxn modelId="{0CFE783E-F6AF-4603-9FD7-97520E935688}" type="presOf" srcId="{C4AC2F81-B41E-4227-9C27-EBDA1107960B}" destId="{A33DD7C8-8F02-47E7-AD57-60CE6623E3E8}" srcOrd="0" destOrd="0" presId="urn:microsoft.com/office/officeart/2008/layout/HorizontalMultiLevelHierarchy"/>
    <dgm:cxn modelId="{5135F241-87DF-48F7-9C85-1E28F7BE51F5}" type="presOf" srcId="{A4F2AA51-D7B5-4F5E-8595-97CF98A5915D}" destId="{12F4B9F7-0852-4C0F-B988-23578303BD11}" srcOrd="0" destOrd="0" presId="urn:microsoft.com/office/officeart/2008/layout/HorizontalMultiLevelHierarchy"/>
    <dgm:cxn modelId="{3DD70A63-E5E1-4087-A471-55E60549EE3F}" type="presOf" srcId="{C3A3FCC4-DBE6-42E9-8087-B23BBF46E079}" destId="{109D3EF1-8942-4E0C-B3B5-8017E1C0DDF2}" srcOrd="0" destOrd="0" presId="urn:microsoft.com/office/officeart/2008/layout/HorizontalMultiLevelHierarchy"/>
    <dgm:cxn modelId="{0B2FC566-858F-4149-BBCF-F54504F814F4}" type="presOf" srcId="{A3A6B138-DAB9-495A-9025-D7E66F3CC5B3}" destId="{3BA15FD9-BFA9-47A4-B8E8-20D18221C704}" srcOrd="1" destOrd="0" presId="urn:microsoft.com/office/officeart/2008/layout/HorizontalMultiLevelHierarchy"/>
    <dgm:cxn modelId="{CEF1AD70-1530-40C2-AF46-761469D62F9A}" srcId="{AC06BE2B-3D44-41BB-B78C-4824B463A8A9}" destId="{D561B3BD-40EB-4A33-AA77-114BFABA458E}" srcOrd="4" destOrd="0" parTransId="{C028EF57-6AA1-4E29-8F08-EC9D9DC3E75E}" sibTransId="{9874DC1C-ADE2-4735-B7F5-2B960BE41BA4}"/>
    <dgm:cxn modelId="{65E92898-43E0-4C2C-95BD-DB64298E649F}" type="presOf" srcId="{C3A3FCC4-DBE6-42E9-8087-B23BBF46E079}" destId="{44FB0FD3-E55C-4828-8778-9D9F3FC09B80}" srcOrd="1" destOrd="0" presId="urn:microsoft.com/office/officeart/2008/layout/HorizontalMultiLevelHierarchy"/>
    <dgm:cxn modelId="{F890B6A0-C0D4-4806-9F77-D92E0E44310F}" type="presOf" srcId="{C028EF57-6AA1-4E29-8F08-EC9D9DC3E75E}" destId="{F27FCD3B-5A21-4F13-8826-D3E4EA608D84}" srcOrd="1" destOrd="0" presId="urn:microsoft.com/office/officeart/2008/layout/HorizontalMultiLevelHierarchy"/>
    <dgm:cxn modelId="{B2276BB5-8BD1-4299-87E7-0B48DFFAB4AC}" srcId="{AC06BE2B-3D44-41BB-B78C-4824B463A8A9}" destId="{D69F9A15-8FCB-4E9D-A8D7-F509968611A8}" srcOrd="0" destOrd="0" parTransId="{1289FAEC-A168-42D8-813A-9221B6E56A62}" sibTransId="{72E0AB06-C45C-48ED-9338-E65BC85B53D4}"/>
    <dgm:cxn modelId="{BE2694BB-DCC0-4B31-A3FC-E0E1B4CC71A3}" type="presOf" srcId="{1289FAEC-A168-42D8-813A-9221B6E56A62}" destId="{4C11838D-639F-4839-A5D1-EE53CF539BD6}" srcOrd="0" destOrd="0" presId="urn:microsoft.com/office/officeart/2008/layout/HorizontalMultiLevelHierarchy"/>
    <dgm:cxn modelId="{5A43D6BE-E689-4C8D-83F2-D84ACF554B14}" type="presOf" srcId="{D561B3BD-40EB-4A33-AA77-114BFABA458E}" destId="{8D7E88F4-E822-4185-87A0-B08403602BF2}" srcOrd="0" destOrd="0" presId="urn:microsoft.com/office/officeart/2008/layout/HorizontalMultiLevelHierarchy"/>
    <dgm:cxn modelId="{433804C2-BC3A-46B7-ADD1-28CC7A9E6263}" type="presOf" srcId="{83D59CB4-BE61-4485-A6F1-46E8458B8AE5}" destId="{F64EC16C-6174-4C61-91D0-0200B9755B2F}" srcOrd="0" destOrd="0" presId="urn:microsoft.com/office/officeart/2008/layout/HorizontalMultiLevelHierarchy"/>
    <dgm:cxn modelId="{034606CC-C82C-4459-B0D0-B3F478EF32D3}" srcId="{AC06BE2B-3D44-41BB-B78C-4824B463A8A9}" destId="{C4AC2F81-B41E-4227-9C27-EBDA1107960B}" srcOrd="3" destOrd="0" parTransId="{C3A3FCC4-DBE6-42E9-8087-B23BBF46E079}" sibTransId="{9E7FCC6D-60EF-4517-93A4-D8680D573A68}"/>
    <dgm:cxn modelId="{5C4677D7-7261-42F5-BBA9-C7D663B63DB4}" type="presOf" srcId="{C028EF57-6AA1-4E29-8F08-EC9D9DC3E75E}" destId="{CF143805-C47D-4562-A994-D69E7BC82743}" srcOrd="0" destOrd="0" presId="urn:microsoft.com/office/officeart/2008/layout/HorizontalMultiLevelHierarchy"/>
    <dgm:cxn modelId="{E809EEF1-AB6C-4DB6-858B-0794982B79CF}" type="presOf" srcId="{A3A6B138-DAB9-495A-9025-D7E66F3CC5B3}" destId="{58D7E079-EF23-470F-8D25-63C377DFF46F}" srcOrd="0" destOrd="0" presId="urn:microsoft.com/office/officeart/2008/layout/HorizontalMultiLevelHierarchy"/>
    <dgm:cxn modelId="{62BCB09D-63B2-440A-A94D-297369972F2D}" type="presParOf" srcId="{F64EC16C-6174-4C61-91D0-0200B9755B2F}" destId="{EF2996E2-BF0C-4710-B03C-9F0F364EDA18}" srcOrd="0" destOrd="0" presId="urn:microsoft.com/office/officeart/2008/layout/HorizontalMultiLevelHierarchy"/>
    <dgm:cxn modelId="{E48CB26C-F812-4AB6-86B6-5F6DE226ABB8}" type="presParOf" srcId="{EF2996E2-BF0C-4710-B03C-9F0F364EDA18}" destId="{61C94E25-1682-41EF-9B34-4F37E50BE879}" srcOrd="0" destOrd="0" presId="urn:microsoft.com/office/officeart/2008/layout/HorizontalMultiLevelHierarchy"/>
    <dgm:cxn modelId="{A585E345-0665-4FF0-A7EF-F0DC7C7AFB9E}" type="presParOf" srcId="{EF2996E2-BF0C-4710-B03C-9F0F364EDA18}" destId="{E8BFFCFE-38D1-4FB4-A378-ED96B4CEC0E0}" srcOrd="1" destOrd="0" presId="urn:microsoft.com/office/officeart/2008/layout/HorizontalMultiLevelHierarchy"/>
    <dgm:cxn modelId="{61D09DFD-33B9-48E0-88F1-83C13910DCA8}" type="presParOf" srcId="{E8BFFCFE-38D1-4FB4-A378-ED96B4CEC0E0}" destId="{4C11838D-639F-4839-A5D1-EE53CF539BD6}" srcOrd="0" destOrd="0" presId="urn:microsoft.com/office/officeart/2008/layout/HorizontalMultiLevelHierarchy"/>
    <dgm:cxn modelId="{C5228632-687A-4024-BECC-AC21B744150E}" type="presParOf" srcId="{4C11838D-639F-4839-A5D1-EE53CF539BD6}" destId="{7D241E8B-A7C2-423B-BFD8-9F78ECAF9CCC}" srcOrd="0" destOrd="0" presId="urn:microsoft.com/office/officeart/2008/layout/HorizontalMultiLevelHierarchy"/>
    <dgm:cxn modelId="{17F090C1-CBCF-4A82-9D96-C0769D1A0208}" type="presParOf" srcId="{E8BFFCFE-38D1-4FB4-A378-ED96B4CEC0E0}" destId="{917C0095-C184-4D5F-88A1-5EE48336CD28}" srcOrd="1" destOrd="0" presId="urn:microsoft.com/office/officeart/2008/layout/HorizontalMultiLevelHierarchy"/>
    <dgm:cxn modelId="{C56CB068-4731-469A-95E9-B0A18C1FBC81}" type="presParOf" srcId="{917C0095-C184-4D5F-88A1-5EE48336CD28}" destId="{E623AD04-ABEA-4B8F-90C7-1D84809B499F}" srcOrd="0" destOrd="0" presId="urn:microsoft.com/office/officeart/2008/layout/HorizontalMultiLevelHierarchy"/>
    <dgm:cxn modelId="{FE996C16-1836-4B27-B97D-12BE828D8955}" type="presParOf" srcId="{917C0095-C184-4D5F-88A1-5EE48336CD28}" destId="{B75C8F8E-2C64-4422-B047-0895B1B7616A}" srcOrd="1" destOrd="0" presId="urn:microsoft.com/office/officeart/2008/layout/HorizontalMultiLevelHierarchy"/>
    <dgm:cxn modelId="{DB132BCB-A19A-4A46-AB1B-9E2E4BA59246}" type="presParOf" srcId="{E8BFFCFE-38D1-4FB4-A378-ED96B4CEC0E0}" destId="{12F4B9F7-0852-4C0F-B988-23578303BD11}" srcOrd="2" destOrd="0" presId="urn:microsoft.com/office/officeart/2008/layout/HorizontalMultiLevelHierarchy"/>
    <dgm:cxn modelId="{CC50CE7D-6E22-4ACA-88D7-0146B4D43930}" type="presParOf" srcId="{12F4B9F7-0852-4C0F-B988-23578303BD11}" destId="{BAC97BAD-C98B-473E-85C4-AFA918FA1859}" srcOrd="0" destOrd="0" presId="urn:microsoft.com/office/officeart/2008/layout/HorizontalMultiLevelHierarchy"/>
    <dgm:cxn modelId="{4ABC0868-2AEF-4B3F-B301-888A3E6C5844}" type="presParOf" srcId="{E8BFFCFE-38D1-4FB4-A378-ED96B4CEC0E0}" destId="{C2CCC00B-DAE6-4EE1-B1FF-ADD4C0C49952}" srcOrd="3" destOrd="0" presId="urn:microsoft.com/office/officeart/2008/layout/HorizontalMultiLevelHierarchy"/>
    <dgm:cxn modelId="{492FDC61-E259-4ED3-8FBD-92EC1F051C93}" type="presParOf" srcId="{C2CCC00B-DAE6-4EE1-B1FF-ADD4C0C49952}" destId="{7D22FAAC-8C21-4265-9460-2BBCF5EF3477}" srcOrd="0" destOrd="0" presId="urn:microsoft.com/office/officeart/2008/layout/HorizontalMultiLevelHierarchy"/>
    <dgm:cxn modelId="{A39364F8-6AF7-4017-B944-9DC9C7DB5378}" type="presParOf" srcId="{C2CCC00B-DAE6-4EE1-B1FF-ADD4C0C49952}" destId="{DF1DC2F6-6D1D-4ED0-9EF1-5284DAF2CB3A}" srcOrd="1" destOrd="0" presId="urn:microsoft.com/office/officeart/2008/layout/HorizontalMultiLevelHierarchy"/>
    <dgm:cxn modelId="{1A6889FF-416D-4915-B6EE-BA91945D6DF0}" type="presParOf" srcId="{E8BFFCFE-38D1-4FB4-A378-ED96B4CEC0E0}" destId="{58D7E079-EF23-470F-8D25-63C377DFF46F}" srcOrd="4" destOrd="0" presId="urn:microsoft.com/office/officeart/2008/layout/HorizontalMultiLevelHierarchy"/>
    <dgm:cxn modelId="{14A687CB-7F2E-40B0-8C90-C68C45619E7A}" type="presParOf" srcId="{58D7E079-EF23-470F-8D25-63C377DFF46F}" destId="{3BA15FD9-BFA9-47A4-B8E8-20D18221C704}" srcOrd="0" destOrd="0" presId="urn:microsoft.com/office/officeart/2008/layout/HorizontalMultiLevelHierarchy"/>
    <dgm:cxn modelId="{C476BF21-44D5-4A20-B4C2-70B963F5A39D}" type="presParOf" srcId="{E8BFFCFE-38D1-4FB4-A378-ED96B4CEC0E0}" destId="{B8C492CC-71D2-40DF-A29C-2889672E5160}" srcOrd="5" destOrd="0" presId="urn:microsoft.com/office/officeart/2008/layout/HorizontalMultiLevelHierarchy"/>
    <dgm:cxn modelId="{5CDC36D6-CE9E-4AA5-BC6F-EC1249BB112B}" type="presParOf" srcId="{B8C492CC-71D2-40DF-A29C-2889672E5160}" destId="{BE9B8235-EC99-4592-8F86-15AF2368DB51}" srcOrd="0" destOrd="0" presId="urn:microsoft.com/office/officeart/2008/layout/HorizontalMultiLevelHierarchy"/>
    <dgm:cxn modelId="{559D257E-FF27-4830-9D59-3FFB2F669FB2}" type="presParOf" srcId="{B8C492CC-71D2-40DF-A29C-2889672E5160}" destId="{760C0A1A-0AB2-4E28-88B2-3B3D51319785}" srcOrd="1" destOrd="0" presId="urn:microsoft.com/office/officeart/2008/layout/HorizontalMultiLevelHierarchy"/>
    <dgm:cxn modelId="{774A4B4D-93BB-44E1-8D68-D12FA069914F}" type="presParOf" srcId="{E8BFFCFE-38D1-4FB4-A378-ED96B4CEC0E0}" destId="{109D3EF1-8942-4E0C-B3B5-8017E1C0DDF2}" srcOrd="6" destOrd="0" presId="urn:microsoft.com/office/officeart/2008/layout/HorizontalMultiLevelHierarchy"/>
    <dgm:cxn modelId="{F6B122D2-6832-4500-8643-BA03B39D9E78}" type="presParOf" srcId="{109D3EF1-8942-4E0C-B3B5-8017E1C0DDF2}" destId="{44FB0FD3-E55C-4828-8778-9D9F3FC09B80}" srcOrd="0" destOrd="0" presId="urn:microsoft.com/office/officeart/2008/layout/HorizontalMultiLevelHierarchy"/>
    <dgm:cxn modelId="{A6B2349D-58A4-4DAA-B3FD-3D9BAB331E53}" type="presParOf" srcId="{E8BFFCFE-38D1-4FB4-A378-ED96B4CEC0E0}" destId="{4695622D-A910-431A-9080-435E9E1CAD1B}" srcOrd="7" destOrd="0" presId="urn:microsoft.com/office/officeart/2008/layout/HorizontalMultiLevelHierarchy"/>
    <dgm:cxn modelId="{DF2EF738-CC03-4280-8BD7-60936226CCF9}" type="presParOf" srcId="{4695622D-A910-431A-9080-435E9E1CAD1B}" destId="{A33DD7C8-8F02-47E7-AD57-60CE6623E3E8}" srcOrd="0" destOrd="0" presId="urn:microsoft.com/office/officeart/2008/layout/HorizontalMultiLevelHierarchy"/>
    <dgm:cxn modelId="{939328C0-C871-41AB-84A3-69499D96FFA3}" type="presParOf" srcId="{4695622D-A910-431A-9080-435E9E1CAD1B}" destId="{06A93989-22BC-4CE8-9C60-143A51D0842D}" srcOrd="1" destOrd="0" presId="urn:microsoft.com/office/officeart/2008/layout/HorizontalMultiLevelHierarchy"/>
    <dgm:cxn modelId="{FD3A16D8-B47E-4D76-9DFF-5EC774856460}" type="presParOf" srcId="{E8BFFCFE-38D1-4FB4-A378-ED96B4CEC0E0}" destId="{CF143805-C47D-4562-A994-D69E7BC82743}" srcOrd="8" destOrd="0" presId="urn:microsoft.com/office/officeart/2008/layout/HorizontalMultiLevelHierarchy"/>
    <dgm:cxn modelId="{EF4E2977-92A4-4695-937C-849B38A80793}" type="presParOf" srcId="{CF143805-C47D-4562-A994-D69E7BC82743}" destId="{F27FCD3B-5A21-4F13-8826-D3E4EA608D84}" srcOrd="0" destOrd="0" presId="urn:microsoft.com/office/officeart/2008/layout/HorizontalMultiLevelHierarchy"/>
    <dgm:cxn modelId="{6D6D7EE9-DA5C-4F28-A70A-86B4E4C99195}" type="presParOf" srcId="{E8BFFCFE-38D1-4FB4-A378-ED96B4CEC0E0}" destId="{7E01C4C7-2B1B-4376-BD52-9C8A49013BFE}" srcOrd="9" destOrd="0" presId="urn:microsoft.com/office/officeart/2008/layout/HorizontalMultiLevelHierarchy"/>
    <dgm:cxn modelId="{91874D73-45A7-460B-8C00-48ACBD44699C}" type="presParOf" srcId="{7E01C4C7-2B1B-4376-BD52-9C8A49013BFE}" destId="{8D7E88F4-E822-4185-87A0-B08403602BF2}" srcOrd="0" destOrd="0" presId="urn:microsoft.com/office/officeart/2008/layout/HorizontalMultiLevelHierarchy"/>
    <dgm:cxn modelId="{06E629CF-B39D-49D7-925A-F961366E923A}" type="presParOf" srcId="{7E01C4C7-2B1B-4376-BD52-9C8A49013BFE}" destId="{8BFDD5D3-9761-4014-9C1B-576FF1185FE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D59CB4-BE61-4485-A6F1-46E8458B8AE5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06BE2B-3D44-41BB-B78C-4824B463A8A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2800" b="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o-RO" sz="28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EF50FE-C3D3-475F-8A10-DE9FE658931F}" type="parTrans" cxnId="{52D66406-596D-4188-9D5A-2284A37102C2}">
      <dgm:prSet/>
      <dgm:spPr/>
      <dgm:t>
        <a:bodyPr/>
        <a:lstStyle/>
        <a:p>
          <a:endParaRPr lang="en-US"/>
        </a:p>
      </dgm:t>
    </dgm:pt>
    <dgm:pt modelId="{8EE8037C-79B9-416A-B5F1-2FED8E849C0C}" type="sibTrans" cxnId="{52D66406-596D-4188-9D5A-2284A37102C2}">
      <dgm:prSet/>
      <dgm:spPr/>
      <dgm:t>
        <a:bodyPr/>
        <a:lstStyle/>
        <a:p>
          <a:endParaRPr lang="en-US"/>
        </a:p>
      </dgm:t>
    </dgm:pt>
    <dgm:pt modelId="{D69F9A15-8FCB-4E9D-A8D7-F509968611A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Înființarea plantațiilor viticole – de la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 mii lei/ha 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mii lei/ha  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 dependență de soiuri, densitatea și tipul plantației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9FAEC-A168-42D8-813A-9221B6E56A62}" type="parTrans" cxnId="{B2276BB5-8BD1-4299-87E7-0B48DFFAB4A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E0AB06-C45C-48ED-9338-E65BC85B53D4}" type="sibTrans" cxnId="{B2276BB5-8BD1-4299-87E7-0B48DFFAB4AC}">
      <dgm:prSet/>
      <dgm:spPr/>
      <dgm:t>
        <a:bodyPr/>
        <a:lstStyle/>
        <a:p>
          <a:endParaRPr lang="en-US"/>
        </a:p>
      </dgm:t>
    </dgm:pt>
    <dgm:pt modelId="{0C8AA8DC-27E2-43CF-A7B4-94997DD22C5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Instalarea sistemelor moderne de suporturi în plantațiile viticole tinere/Modernizarea sistemului de suport în plantațiile viticole pe rod  –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(dar nu mai mult de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mii lei/ha 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200 mii lei/ha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în dependență de tipul sistemului)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2AA51-D7B5-4F5E-8595-97CF98A5915D}" type="parTrans" cxnId="{60F17B2E-FA64-4215-BDEE-E497E601E7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EEA7FD-AADE-496B-AE3C-71B64D7B5DBC}" type="sibTrans" cxnId="{60F17B2E-FA64-4215-BDEE-E497E601E771}">
      <dgm:prSet/>
      <dgm:spPr/>
      <dgm:t>
        <a:bodyPr/>
        <a:lstStyle/>
        <a:p>
          <a:endParaRPr lang="en-US"/>
        </a:p>
      </dgm:t>
    </dgm:pt>
    <dgm:pt modelId="{6A36ADE3-7B7B-499D-B040-728B3D89A5C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algn="ctr"/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Reconversia plantației viticole cu soiuri pentru vin pe rod, destinate producerii vinurilor cu denumire de origine –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 mii lei/ha</a:t>
          </a:r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6B138-DAB9-495A-9025-D7E66F3CC5B3}" type="parTrans" cxnId="{4941A127-C673-477A-8FEA-DB545511D9C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1AC03D1-163C-4D3B-915A-3E7D926B4F09}" type="sibTrans" cxnId="{4941A127-C673-477A-8FEA-DB545511D9C2}">
      <dgm:prSet/>
      <dgm:spPr/>
      <dgm:t>
        <a:bodyPr/>
        <a:lstStyle/>
        <a:p>
          <a:endParaRPr lang="en-US"/>
        </a:p>
      </dgm:t>
    </dgm:pt>
    <dgm:pt modelId="{C4AC2F81-B41E-4227-9C27-EBDA1107960B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Instalare echipament antigrindină sau </a:t>
          </a:r>
          <a:r>
            <a:rPr lang="ro-RO" sz="16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antiîngheț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6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nu mai mult de </a:t>
          </a:r>
          <a:r>
            <a:rPr lang="ro-RO" sz="1600" b="1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mii lei/ha </a:t>
          </a:r>
          <a:r>
            <a:rPr lang="ro-RO" sz="1600" b="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350 mii lei/ha </a:t>
          </a:r>
          <a:r>
            <a:rPr lang="ro-RO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 dependență de tipul echipamentului)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3FCC4-DBE6-42E9-8087-B23BBF46E079}" type="parTrans" cxnId="{034606CC-C82C-4459-B0D0-B3F478EF32D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E7FCC6D-60EF-4517-93A4-D8680D573A68}" type="sibTrans" cxnId="{034606CC-C82C-4459-B0D0-B3F478EF32D3}">
      <dgm:prSet/>
      <dgm:spPr/>
      <dgm:t>
        <a:bodyPr/>
        <a:lstStyle/>
        <a:p>
          <a:endParaRPr lang="en-US"/>
        </a:p>
      </dgm:t>
    </dgm:pt>
    <dgm:pt modelId="{D561B3BD-40EB-4A33-AA77-114BFABA458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ctr"/>
          <a:r>
            <a:rPr lang="ro-RO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Tehnică sau a utilajului agricol– </a:t>
          </a:r>
          <a:r>
            <a:rPr lang="pt-B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 25% </a:t>
          </a:r>
          <a:r>
            <a:rPr lang="pt-BR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nu mai mult de 300 mii lei, iar pentru achiziționarea dronelor</a:t>
          </a:r>
          <a:r>
            <a:rPr lang="pt-B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50% </a:t>
          </a:r>
          <a:r>
            <a:rPr lang="pt-BR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nu mai mult de 200 mii lei per beneficiar</a:t>
          </a:r>
          <a:r>
            <a:rPr lang="pt-B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o-RO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8EF57-6AA1-4E29-8F08-EC9D9DC3E75E}" type="parTrans" cxnId="{CEF1AD70-1530-40C2-AF46-761469D62F9A}">
      <dgm:prSet/>
      <dgm:spPr/>
      <dgm:t>
        <a:bodyPr/>
        <a:lstStyle/>
        <a:p>
          <a:endParaRPr lang="ro-RO">
            <a:solidFill>
              <a:schemeClr val="tx1"/>
            </a:solidFill>
          </a:endParaRPr>
        </a:p>
      </dgm:t>
    </dgm:pt>
    <dgm:pt modelId="{9874DC1C-ADE2-4735-B7F5-2B960BE41BA4}" type="sibTrans" cxnId="{CEF1AD70-1530-40C2-AF46-761469D62F9A}">
      <dgm:prSet/>
      <dgm:spPr/>
      <dgm:t>
        <a:bodyPr/>
        <a:lstStyle/>
        <a:p>
          <a:endParaRPr lang="ro-RO"/>
        </a:p>
      </dgm:t>
    </dgm:pt>
    <dgm:pt modelId="{F64EC16C-6174-4C61-91D0-0200B9755B2F}" type="pres">
      <dgm:prSet presAssocID="{83D59CB4-BE61-4485-A6F1-46E8458B8AE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2996E2-BF0C-4710-B03C-9F0F364EDA18}" type="pres">
      <dgm:prSet presAssocID="{AC06BE2B-3D44-41BB-B78C-4824B463A8A9}" presName="root1" presStyleCnt="0"/>
      <dgm:spPr/>
    </dgm:pt>
    <dgm:pt modelId="{61C94E25-1682-41EF-9B34-4F37E50BE879}" type="pres">
      <dgm:prSet presAssocID="{AC06BE2B-3D44-41BB-B78C-4824B463A8A9}" presName="LevelOneTextNode" presStyleLbl="node0" presStyleIdx="0" presStyleCnt="1" custScaleX="138074">
        <dgm:presLayoutVars>
          <dgm:chPref val="3"/>
        </dgm:presLayoutVars>
      </dgm:prSet>
      <dgm:spPr/>
    </dgm:pt>
    <dgm:pt modelId="{E8BFFCFE-38D1-4FB4-A378-ED96B4CEC0E0}" type="pres">
      <dgm:prSet presAssocID="{AC06BE2B-3D44-41BB-B78C-4824B463A8A9}" presName="level2hierChild" presStyleCnt="0"/>
      <dgm:spPr/>
    </dgm:pt>
    <dgm:pt modelId="{4C11838D-639F-4839-A5D1-EE53CF539BD6}" type="pres">
      <dgm:prSet presAssocID="{1289FAEC-A168-42D8-813A-9221B6E56A62}" presName="conn2-1" presStyleLbl="parChTrans1D2" presStyleIdx="0" presStyleCnt="5"/>
      <dgm:spPr/>
    </dgm:pt>
    <dgm:pt modelId="{7D241E8B-A7C2-423B-BFD8-9F78ECAF9CCC}" type="pres">
      <dgm:prSet presAssocID="{1289FAEC-A168-42D8-813A-9221B6E56A62}" presName="connTx" presStyleLbl="parChTrans1D2" presStyleIdx="0" presStyleCnt="5"/>
      <dgm:spPr/>
    </dgm:pt>
    <dgm:pt modelId="{917C0095-C184-4D5F-88A1-5EE48336CD28}" type="pres">
      <dgm:prSet presAssocID="{D69F9A15-8FCB-4E9D-A8D7-F509968611A8}" presName="root2" presStyleCnt="0"/>
      <dgm:spPr/>
    </dgm:pt>
    <dgm:pt modelId="{E623AD04-ABEA-4B8F-90C7-1D84809B499F}" type="pres">
      <dgm:prSet presAssocID="{D69F9A15-8FCB-4E9D-A8D7-F509968611A8}" presName="LevelTwoTextNode" presStyleLbl="node2" presStyleIdx="0" presStyleCnt="5" custScaleX="388425" custScaleY="76073">
        <dgm:presLayoutVars>
          <dgm:chPref val="3"/>
        </dgm:presLayoutVars>
      </dgm:prSet>
      <dgm:spPr/>
    </dgm:pt>
    <dgm:pt modelId="{B75C8F8E-2C64-4422-B047-0895B1B7616A}" type="pres">
      <dgm:prSet presAssocID="{D69F9A15-8FCB-4E9D-A8D7-F509968611A8}" presName="level3hierChild" presStyleCnt="0"/>
      <dgm:spPr/>
    </dgm:pt>
    <dgm:pt modelId="{12F4B9F7-0852-4C0F-B988-23578303BD11}" type="pres">
      <dgm:prSet presAssocID="{A4F2AA51-D7B5-4F5E-8595-97CF98A5915D}" presName="conn2-1" presStyleLbl="parChTrans1D2" presStyleIdx="1" presStyleCnt="5"/>
      <dgm:spPr/>
    </dgm:pt>
    <dgm:pt modelId="{BAC97BAD-C98B-473E-85C4-AFA918FA1859}" type="pres">
      <dgm:prSet presAssocID="{A4F2AA51-D7B5-4F5E-8595-97CF98A5915D}" presName="connTx" presStyleLbl="parChTrans1D2" presStyleIdx="1" presStyleCnt="5"/>
      <dgm:spPr/>
    </dgm:pt>
    <dgm:pt modelId="{C2CCC00B-DAE6-4EE1-B1FF-ADD4C0C49952}" type="pres">
      <dgm:prSet presAssocID="{0C8AA8DC-27E2-43CF-A7B4-94997DD22C56}" presName="root2" presStyleCnt="0"/>
      <dgm:spPr/>
    </dgm:pt>
    <dgm:pt modelId="{7D22FAAC-8C21-4265-9460-2BBCF5EF3477}" type="pres">
      <dgm:prSet presAssocID="{0C8AA8DC-27E2-43CF-A7B4-94997DD22C56}" presName="LevelTwoTextNode" presStyleLbl="node2" presStyleIdx="1" presStyleCnt="5" custScaleX="388425" custScaleY="109228">
        <dgm:presLayoutVars>
          <dgm:chPref val="3"/>
        </dgm:presLayoutVars>
      </dgm:prSet>
      <dgm:spPr/>
    </dgm:pt>
    <dgm:pt modelId="{DF1DC2F6-6D1D-4ED0-9EF1-5284DAF2CB3A}" type="pres">
      <dgm:prSet presAssocID="{0C8AA8DC-27E2-43CF-A7B4-94997DD22C56}" presName="level3hierChild" presStyleCnt="0"/>
      <dgm:spPr/>
    </dgm:pt>
    <dgm:pt modelId="{58D7E079-EF23-470F-8D25-63C377DFF46F}" type="pres">
      <dgm:prSet presAssocID="{A3A6B138-DAB9-495A-9025-D7E66F3CC5B3}" presName="conn2-1" presStyleLbl="parChTrans1D2" presStyleIdx="2" presStyleCnt="5"/>
      <dgm:spPr/>
    </dgm:pt>
    <dgm:pt modelId="{3BA15FD9-BFA9-47A4-B8E8-20D18221C704}" type="pres">
      <dgm:prSet presAssocID="{A3A6B138-DAB9-495A-9025-D7E66F3CC5B3}" presName="connTx" presStyleLbl="parChTrans1D2" presStyleIdx="2" presStyleCnt="5"/>
      <dgm:spPr/>
    </dgm:pt>
    <dgm:pt modelId="{B8C492CC-71D2-40DF-A29C-2889672E5160}" type="pres">
      <dgm:prSet presAssocID="{6A36ADE3-7B7B-499D-B040-728B3D89A5CF}" presName="root2" presStyleCnt="0"/>
      <dgm:spPr/>
    </dgm:pt>
    <dgm:pt modelId="{BE9B8235-EC99-4592-8F86-15AF2368DB51}" type="pres">
      <dgm:prSet presAssocID="{6A36ADE3-7B7B-499D-B040-728B3D89A5CF}" presName="LevelTwoTextNode" presStyleLbl="node2" presStyleIdx="2" presStyleCnt="5" custScaleX="386476" custScaleY="83328" custLinFactNeighborX="1119">
        <dgm:presLayoutVars>
          <dgm:chPref val="3"/>
        </dgm:presLayoutVars>
      </dgm:prSet>
      <dgm:spPr/>
    </dgm:pt>
    <dgm:pt modelId="{760C0A1A-0AB2-4E28-88B2-3B3D51319785}" type="pres">
      <dgm:prSet presAssocID="{6A36ADE3-7B7B-499D-B040-728B3D89A5CF}" presName="level3hierChild" presStyleCnt="0"/>
      <dgm:spPr/>
    </dgm:pt>
    <dgm:pt modelId="{109D3EF1-8942-4E0C-B3B5-8017E1C0DDF2}" type="pres">
      <dgm:prSet presAssocID="{C3A3FCC4-DBE6-42E9-8087-B23BBF46E079}" presName="conn2-1" presStyleLbl="parChTrans1D2" presStyleIdx="3" presStyleCnt="5"/>
      <dgm:spPr/>
    </dgm:pt>
    <dgm:pt modelId="{44FB0FD3-E55C-4828-8778-9D9F3FC09B80}" type="pres">
      <dgm:prSet presAssocID="{C3A3FCC4-DBE6-42E9-8087-B23BBF46E079}" presName="connTx" presStyleLbl="parChTrans1D2" presStyleIdx="3" presStyleCnt="5"/>
      <dgm:spPr/>
    </dgm:pt>
    <dgm:pt modelId="{4695622D-A910-431A-9080-435E9E1CAD1B}" type="pres">
      <dgm:prSet presAssocID="{C4AC2F81-B41E-4227-9C27-EBDA1107960B}" presName="root2" presStyleCnt="0"/>
      <dgm:spPr/>
    </dgm:pt>
    <dgm:pt modelId="{A33DD7C8-8F02-47E7-AD57-60CE6623E3E8}" type="pres">
      <dgm:prSet presAssocID="{C4AC2F81-B41E-4227-9C27-EBDA1107960B}" presName="LevelTwoTextNode" presStyleLbl="node2" presStyleIdx="3" presStyleCnt="5" custScaleX="388425" custScaleY="75869">
        <dgm:presLayoutVars>
          <dgm:chPref val="3"/>
        </dgm:presLayoutVars>
      </dgm:prSet>
      <dgm:spPr/>
    </dgm:pt>
    <dgm:pt modelId="{06A93989-22BC-4CE8-9C60-143A51D0842D}" type="pres">
      <dgm:prSet presAssocID="{C4AC2F81-B41E-4227-9C27-EBDA1107960B}" presName="level3hierChild" presStyleCnt="0"/>
      <dgm:spPr/>
    </dgm:pt>
    <dgm:pt modelId="{CF143805-C47D-4562-A994-D69E7BC82743}" type="pres">
      <dgm:prSet presAssocID="{C028EF57-6AA1-4E29-8F08-EC9D9DC3E75E}" presName="conn2-1" presStyleLbl="parChTrans1D2" presStyleIdx="4" presStyleCnt="5"/>
      <dgm:spPr/>
    </dgm:pt>
    <dgm:pt modelId="{F27FCD3B-5A21-4F13-8826-D3E4EA608D84}" type="pres">
      <dgm:prSet presAssocID="{C028EF57-6AA1-4E29-8F08-EC9D9DC3E75E}" presName="connTx" presStyleLbl="parChTrans1D2" presStyleIdx="4" presStyleCnt="5"/>
      <dgm:spPr/>
    </dgm:pt>
    <dgm:pt modelId="{7E01C4C7-2B1B-4376-BD52-9C8A49013BFE}" type="pres">
      <dgm:prSet presAssocID="{D561B3BD-40EB-4A33-AA77-114BFABA458E}" presName="root2" presStyleCnt="0"/>
      <dgm:spPr/>
    </dgm:pt>
    <dgm:pt modelId="{8D7E88F4-E822-4185-87A0-B08403602BF2}" type="pres">
      <dgm:prSet presAssocID="{D561B3BD-40EB-4A33-AA77-114BFABA458E}" presName="LevelTwoTextNode" presStyleLbl="node2" presStyleIdx="4" presStyleCnt="5" custScaleX="386887" custScaleY="123918">
        <dgm:presLayoutVars>
          <dgm:chPref val="3"/>
        </dgm:presLayoutVars>
      </dgm:prSet>
      <dgm:spPr/>
    </dgm:pt>
    <dgm:pt modelId="{8BFDD5D3-9761-4014-9C1B-576FF1185FE1}" type="pres">
      <dgm:prSet presAssocID="{D561B3BD-40EB-4A33-AA77-114BFABA458E}" presName="level3hierChild" presStyleCnt="0"/>
      <dgm:spPr/>
    </dgm:pt>
  </dgm:ptLst>
  <dgm:cxnLst>
    <dgm:cxn modelId="{780D5603-A32C-4446-8A9C-44487FA27B41}" type="presOf" srcId="{AC06BE2B-3D44-41BB-B78C-4824B463A8A9}" destId="{61C94E25-1682-41EF-9B34-4F37E50BE879}" srcOrd="0" destOrd="0" presId="urn:microsoft.com/office/officeart/2008/layout/HorizontalMultiLevelHierarchy"/>
    <dgm:cxn modelId="{52D66406-596D-4188-9D5A-2284A37102C2}" srcId="{83D59CB4-BE61-4485-A6F1-46E8458B8AE5}" destId="{AC06BE2B-3D44-41BB-B78C-4824B463A8A9}" srcOrd="0" destOrd="0" parTransId="{69EF50FE-C3D3-475F-8A10-DE9FE658931F}" sibTransId="{8EE8037C-79B9-416A-B5F1-2FED8E849C0C}"/>
    <dgm:cxn modelId="{D2DFAF11-C8C5-4B0A-954A-48F74BE3B42A}" type="presOf" srcId="{6A36ADE3-7B7B-499D-B040-728B3D89A5CF}" destId="{BE9B8235-EC99-4592-8F86-15AF2368DB51}" srcOrd="0" destOrd="0" presId="urn:microsoft.com/office/officeart/2008/layout/HorizontalMultiLevelHierarchy"/>
    <dgm:cxn modelId="{9E01D01E-2258-4E53-ADBB-482A6F0E4BC0}" type="presOf" srcId="{A4F2AA51-D7B5-4F5E-8595-97CF98A5915D}" destId="{BAC97BAD-C98B-473E-85C4-AFA918FA1859}" srcOrd="1" destOrd="0" presId="urn:microsoft.com/office/officeart/2008/layout/HorizontalMultiLevelHierarchy"/>
    <dgm:cxn modelId="{4941A127-C673-477A-8FEA-DB545511D9C2}" srcId="{AC06BE2B-3D44-41BB-B78C-4824B463A8A9}" destId="{6A36ADE3-7B7B-499D-B040-728B3D89A5CF}" srcOrd="2" destOrd="0" parTransId="{A3A6B138-DAB9-495A-9025-D7E66F3CC5B3}" sibTransId="{01AC03D1-163C-4D3B-915A-3E7D926B4F09}"/>
    <dgm:cxn modelId="{60F17B2E-FA64-4215-BDEE-E497E601E771}" srcId="{AC06BE2B-3D44-41BB-B78C-4824B463A8A9}" destId="{0C8AA8DC-27E2-43CF-A7B4-94997DD22C56}" srcOrd="1" destOrd="0" parTransId="{A4F2AA51-D7B5-4F5E-8595-97CF98A5915D}" sibTransId="{41EEA7FD-AADE-496B-AE3C-71B64D7B5DBC}"/>
    <dgm:cxn modelId="{F823BF35-1669-4E85-805A-248827703D9A}" type="presOf" srcId="{D69F9A15-8FCB-4E9D-A8D7-F509968611A8}" destId="{E623AD04-ABEA-4B8F-90C7-1D84809B499F}" srcOrd="0" destOrd="0" presId="urn:microsoft.com/office/officeart/2008/layout/HorizontalMultiLevelHierarchy"/>
    <dgm:cxn modelId="{BC335F38-A0CE-4FA7-A50E-4E4EE7CEE960}" type="presOf" srcId="{1289FAEC-A168-42D8-813A-9221B6E56A62}" destId="{7D241E8B-A7C2-423B-BFD8-9F78ECAF9CCC}" srcOrd="1" destOrd="0" presId="urn:microsoft.com/office/officeart/2008/layout/HorizontalMultiLevelHierarchy"/>
    <dgm:cxn modelId="{94E9F43B-15FC-4B15-A52E-392964B3BEC3}" type="presOf" srcId="{0C8AA8DC-27E2-43CF-A7B4-94997DD22C56}" destId="{7D22FAAC-8C21-4265-9460-2BBCF5EF3477}" srcOrd="0" destOrd="0" presId="urn:microsoft.com/office/officeart/2008/layout/HorizontalMultiLevelHierarchy"/>
    <dgm:cxn modelId="{0CFE783E-F6AF-4603-9FD7-97520E935688}" type="presOf" srcId="{C4AC2F81-B41E-4227-9C27-EBDA1107960B}" destId="{A33DD7C8-8F02-47E7-AD57-60CE6623E3E8}" srcOrd="0" destOrd="0" presId="urn:microsoft.com/office/officeart/2008/layout/HorizontalMultiLevelHierarchy"/>
    <dgm:cxn modelId="{5135F241-87DF-48F7-9C85-1E28F7BE51F5}" type="presOf" srcId="{A4F2AA51-D7B5-4F5E-8595-97CF98A5915D}" destId="{12F4B9F7-0852-4C0F-B988-23578303BD11}" srcOrd="0" destOrd="0" presId="urn:microsoft.com/office/officeart/2008/layout/HorizontalMultiLevelHierarchy"/>
    <dgm:cxn modelId="{3DD70A63-E5E1-4087-A471-55E60549EE3F}" type="presOf" srcId="{C3A3FCC4-DBE6-42E9-8087-B23BBF46E079}" destId="{109D3EF1-8942-4E0C-B3B5-8017E1C0DDF2}" srcOrd="0" destOrd="0" presId="urn:microsoft.com/office/officeart/2008/layout/HorizontalMultiLevelHierarchy"/>
    <dgm:cxn modelId="{0B2FC566-858F-4149-BBCF-F54504F814F4}" type="presOf" srcId="{A3A6B138-DAB9-495A-9025-D7E66F3CC5B3}" destId="{3BA15FD9-BFA9-47A4-B8E8-20D18221C704}" srcOrd="1" destOrd="0" presId="urn:microsoft.com/office/officeart/2008/layout/HorizontalMultiLevelHierarchy"/>
    <dgm:cxn modelId="{CEF1AD70-1530-40C2-AF46-761469D62F9A}" srcId="{AC06BE2B-3D44-41BB-B78C-4824B463A8A9}" destId="{D561B3BD-40EB-4A33-AA77-114BFABA458E}" srcOrd="4" destOrd="0" parTransId="{C028EF57-6AA1-4E29-8F08-EC9D9DC3E75E}" sibTransId="{9874DC1C-ADE2-4735-B7F5-2B960BE41BA4}"/>
    <dgm:cxn modelId="{65E92898-43E0-4C2C-95BD-DB64298E649F}" type="presOf" srcId="{C3A3FCC4-DBE6-42E9-8087-B23BBF46E079}" destId="{44FB0FD3-E55C-4828-8778-9D9F3FC09B80}" srcOrd="1" destOrd="0" presId="urn:microsoft.com/office/officeart/2008/layout/HorizontalMultiLevelHierarchy"/>
    <dgm:cxn modelId="{F890B6A0-C0D4-4806-9F77-D92E0E44310F}" type="presOf" srcId="{C028EF57-6AA1-4E29-8F08-EC9D9DC3E75E}" destId="{F27FCD3B-5A21-4F13-8826-D3E4EA608D84}" srcOrd="1" destOrd="0" presId="urn:microsoft.com/office/officeart/2008/layout/HorizontalMultiLevelHierarchy"/>
    <dgm:cxn modelId="{B2276BB5-8BD1-4299-87E7-0B48DFFAB4AC}" srcId="{AC06BE2B-3D44-41BB-B78C-4824B463A8A9}" destId="{D69F9A15-8FCB-4E9D-A8D7-F509968611A8}" srcOrd="0" destOrd="0" parTransId="{1289FAEC-A168-42D8-813A-9221B6E56A62}" sibTransId="{72E0AB06-C45C-48ED-9338-E65BC85B53D4}"/>
    <dgm:cxn modelId="{BE2694BB-DCC0-4B31-A3FC-E0E1B4CC71A3}" type="presOf" srcId="{1289FAEC-A168-42D8-813A-9221B6E56A62}" destId="{4C11838D-639F-4839-A5D1-EE53CF539BD6}" srcOrd="0" destOrd="0" presId="urn:microsoft.com/office/officeart/2008/layout/HorizontalMultiLevelHierarchy"/>
    <dgm:cxn modelId="{5A43D6BE-E689-4C8D-83F2-D84ACF554B14}" type="presOf" srcId="{D561B3BD-40EB-4A33-AA77-114BFABA458E}" destId="{8D7E88F4-E822-4185-87A0-B08403602BF2}" srcOrd="0" destOrd="0" presId="urn:microsoft.com/office/officeart/2008/layout/HorizontalMultiLevelHierarchy"/>
    <dgm:cxn modelId="{433804C2-BC3A-46B7-ADD1-28CC7A9E6263}" type="presOf" srcId="{83D59CB4-BE61-4485-A6F1-46E8458B8AE5}" destId="{F64EC16C-6174-4C61-91D0-0200B9755B2F}" srcOrd="0" destOrd="0" presId="urn:microsoft.com/office/officeart/2008/layout/HorizontalMultiLevelHierarchy"/>
    <dgm:cxn modelId="{034606CC-C82C-4459-B0D0-B3F478EF32D3}" srcId="{AC06BE2B-3D44-41BB-B78C-4824B463A8A9}" destId="{C4AC2F81-B41E-4227-9C27-EBDA1107960B}" srcOrd="3" destOrd="0" parTransId="{C3A3FCC4-DBE6-42E9-8087-B23BBF46E079}" sibTransId="{9E7FCC6D-60EF-4517-93A4-D8680D573A68}"/>
    <dgm:cxn modelId="{5C4677D7-7261-42F5-BBA9-C7D663B63DB4}" type="presOf" srcId="{C028EF57-6AA1-4E29-8F08-EC9D9DC3E75E}" destId="{CF143805-C47D-4562-A994-D69E7BC82743}" srcOrd="0" destOrd="0" presId="urn:microsoft.com/office/officeart/2008/layout/HorizontalMultiLevelHierarchy"/>
    <dgm:cxn modelId="{E809EEF1-AB6C-4DB6-858B-0794982B79CF}" type="presOf" srcId="{A3A6B138-DAB9-495A-9025-D7E66F3CC5B3}" destId="{58D7E079-EF23-470F-8D25-63C377DFF46F}" srcOrd="0" destOrd="0" presId="urn:microsoft.com/office/officeart/2008/layout/HorizontalMultiLevelHierarchy"/>
    <dgm:cxn modelId="{62BCB09D-63B2-440A-A94D-297369972F2D}" type="presParOf" srcId="{F64EC16C-6174-4C61-91D0-0200B9755B2F}" destId="{EF2996E2-BF0C-4710-B03C-9F0F364EDA18}" srcOrd="0" destOrd="0" presId="urn:microsoft.com/office/officeart/2008/layout/HorizontalMultiLevelHierarchy"/>
    <dgm:cxn modelId="{E48CB26C-F812-4AB6-86B6-5F6DE226ABB8}" type="presParOf" srcId="{EF2996E2-BF0C-4710-B03C-9F0F364EDA18}" destId="{61C94E25-1682-41EF-9B34-4F37E50BE879}" srcOrd="0" destOrd="0" presId="urn:microsoft.com/office/officeart/2008/layout/HorizontalMultiLevelHierarchy"/>
    <dgm:cxn modelId="{A585E345-0665-4FF0-A7EF-F0DC7C7AFB9E}" type="presParOf" srcId="{EF2996E2-BF0C-4710-B03C-9F0F364EDA18}" destId="{E8BFFCFE-38D1-4FB4-A378-ED96B4CEC0E0}" srcOrd="1" destOrd="0" presId="urn:microsoft.com/office/officeart/2008/layout/HorizontalMultiLevelHierarchy"/>
    <dgm:cxn modelId="{61D09DFD-33B9-48E0-88F1-83C13910DCA8}" type="presParOf" srcId="{E8BFFCFE-38D1-4FB4-A378-ED96B4CEC0E0}" destId="{4C11838D-639F-4839-A5D1-EE53CF539BD6}" srcOrd="0" destOrd="0" presId="urn:microsoft.com/office/officeart/2008/layout/HorizontalMultiLevelHierarchy"/>
    <dgm:cxn modelId="{C5228632-687A-4024-BECC-AC21B744150E}" type="presParOf" srcId="{4C11838D-639F-4839-A5D1-EE53CF539BD6}" destId="{7D241E8B-A7C2-423B-BFD8-9F78ECAF9CCC}" srcOrd="0" destOrd="0" presId="urn:microsoft.com/office/officeart/2008/layout/HorizontalMultiLevelHierarchy"/>
    <dgm:cxn modelId="{17F090C1-CBCF-4A82-9D96-C0769D1A0208}" type="presParOf" srcId="{E8BFFCFE-38D1-4FB4-A378-ED96B4CEC0E0}" destId="{917C0095-C184-4D5F-88A1-5EE48336CD28}" srcOrd="1" destOrd="0" presId="urn:microsoft.com/office/officeart/2008/layout/HorizontalMultiLevelHierarchy"/>
    <dgm:cxn modelId="{C56CB068-4731-469A-95E9-B0A18C1FBC81}" type="presParOf" srcId="{917C0095-C184-4D5F-88A1-5EE48336CD28}" destId="{E623AD04-ABEA-4B8F-90C7-1D84809B499F}" srcOrd="0" destOrd="0" presId="urn:microsoft.com/office/officeart/2008/layout/HorizontalMultiLevelHierarchy"/>
    <dgm:cxn modelId="{FE996C16-1836-4B27-B97D-12BE828D8955}" type="presParOf" srcId="{917C0095-C184-4D5F-88A1-5EE48336CD28}" destId="{B75C8F8E-2C64-4422-B047-0895B1B7616A}" srcOrd="1" destOrd="0" presId="urn:microsoft.com/office/officeart/2008/layout/HorizontalMultiLevelHierarchy"/>
    <dgm:cxn modelId="{DB132BCB-A19A-4A46-AB1B-9E2E4BA59246}" type="presParOf" srcId="{E8BFFCFE-38D1-4FB4-A378-ED96B4CEC0E0}" destId="{12F4B9F7-0852-4C0F-B988-23578303BD11}" srcOrd="2" destOrd="0" presId="urn:microsoft.com/office/officeart/2008/layout/HorizontalMultiLevelHierarchy"/>
    <dgm:cxn modelId="{CC50CE7D-6E22-4ACA-88D7-0146B4D43930}" type="presParOf" srcId="{12F4B9F7-0852-4C0F-B988-23578303BD11}" destId="{BAC97BAD-C98B-473E-85C4-AFA918FA1859}" srcOrd="0" destOrd="0" presId="urn:microsoft.com/office/officeart/2008/layout/HorizontalMultiLevelHierarchy"/>
    <dgm:cxn modelId="{4ABC0868-2AEF-4B3F-B301-888A3E6C5844}" type="presParOf" srcId="{E8BFFCFE-38D1-4FB4-A378-ED96B4CEC0E0}" destId="{C2CCC00B-DAE6-4EE1-B1FF-ADD4C0C49952}" srcOrd="3" destOrd="0" presId="urn:microsoft.com/office/officeart/2008/layout/HorizontalMultiLevelHierarchy"/>
    <dgm:cxn modelId="{492FDC61-E259-4ED3-8FBD-92EC1F051C93}" type="presParOf" srcId="{C2CCC00B-DAE6-4EE1-B1FF-ADD4C0C49952}" destId="{7D22FAAC-8C21-4265-9460-2BBCF5EF3477}" srcOrd="0" destOrd="0" presId="urn:microsoft.com/office/officeart/2008/layout/HorizontalMultiLevelHierarchy"/>
    <dgm:cxn modelId="{A39364F8-6AF7-4017-B944-9DC9C7DB5378}" type="presParOf" srcId="{C2CCC00B-DAE6-4EE1-B1FF-ADD4C0C49952}" destId="{DF1DC2F6-6D1D-4ED0-9EF1-5284DAF2CB3A}" srcOrd="1" destOrd="0" presId="urn:microsoft.com/office/officeart/2008/layout/HorizontalMultiLevelHierarchy"/>
    <dgm:cxn modelId="{1A6889FF-416D-4915-B6EE-BA91945D6DF0}" type="presParOf" srcId="{E8BFFCFE-38D1-4FB4-A378-ED96B4CEC0E0}" destId="{58D7E079-EF23-470F-8D25-63C377DFF46F}" srcOrd="4" destOrd="0" presId="urn:microsoft.com/office/officeart/2008/layout/HorizontalMultiLevelHierarchy"/>
    <dgm:cxn modelId="{14A687CB-7F2E-40B0-8C90-C68C45619E7A}" type="presParOf" srcId="{58D7E079-EF23-470F-8D25-63C377DFF46F}" destId="{3BA15FD9-BFA9-47A4-B8E8-20D18221C704}" srcOrd="0" destOrd="0" presId="urn:microsoft.com/office/officeart/2008/layout/HorizontalMultiLevelHierarchy"/>
    <dgm:cxn modelId="{C476BF21-44D5-4A20-B4C2-70B963F5A39D}" type="presParOf" srcId="{E8BFFCFE-38D1-4FB4-A378-ED96B4CEC0E0}" destId="{B8C492CC-71D2-40DF-A29C-2889672E5160}" srcOrd="5" destOrd="0" presId="urn:microsoft.com/office/officeart/2008/layout/HorizontalMultiLevelHierarchy"/>
    <dgm:cxn modelId="{5CDC36D6-CE9E-4AA5-BC6F-EC1249BB112B}" type="presParOf" srcId="{B8C492CC-71D2-40DF-A29C-2889672E5160}" destId="{BE9B8235-EC99-4592-8F86-15AF2368DB51}" srcOrd="0" destOrd="0" presId="urn:microsoft.com/office/officeart/2008/layout/HorizontalMultiLevelHierarchy"/>
    <dgm:cxn modelId="{559D257E-FF27-4830-9D59-3FFB2F669FB2}" type="presParOf" srcId="{B8C492CC-71D2-40DF-A29C-2889672E5160}" destId="{760C0A1A-0AB2-4E28-88B2-3B3D51319785}" srcOrd="1" destOrd="0" presId="urn:microsoft.com/office/officeart/2008/layout/HorizontalMultiLevelHierarchy"/>
    <dgm:cxn modelId="{774A4B4D-93BB-44E1-8D68-D12FA069914F}" type="presParOf" srcId="{E8BFFCFE-38D1-4FB4-A378-ED96B4CEC0E0}" destId="{109D3EF1-8942-4E0C-B3B5-8017E1C0DDF2}" srcOrd="6" destOrd="0" presId="urn:microsoft.com/office/officeart/2008/layout/HorizontalMultiLevelHierarchy"/>
    <dgm:cxn modelId="{F6B122D2-6832-4500-8643-BA03B39D9E78}" type="presParOf" srcId="{109D3EF1-8942-4E0C-B3B5-8017E1C0DDF2}" destId="{44FB0FD3-E55C-4828-8778-9D9F3FC09B80}" srcOrd="0" destOrd="0" presId="urn:microsoft.com/office/officeart/2008/layout/HorizontalMultiLevelHierarchy"/>
    <dgm:cxn modelId="{A6B2349D-58A4-4DAA-B3FD-3D9BAB331E53}" type="presParOf" srcId="{E8BFFCFE-38D1-4FB4-A378-ED96B4CEC0E0}" destId="{4695622D-A910-431A-9080-435E9E1CAD1B}" srcOrd="7" destOrd="0" presId="urn:microsoft.com/office/officeart/2008/layout/HorizontalMultiLevelHierarchy"/>
    <dgm:cxn modelId="{DF2EF738-CC03-4280-8BD7-60936226CCF9}" type="presParOf" srcId="{4695622D-A910-431A-9080-435E9E1CAD1B}" destId="{A33DD7C8-8F02-47E7-AD57-60CE6623E3E8}" srcOrd="0" destOrd="0" presId="urn:microsoft.com/office/officeart/2008/layout/HorizontalMultiLevelHierarchy"/>
    <dgm:cxn modelId="{939328C0-C871-41AB-84A3-69499D96FFA3}" type="presParOf" srcId="{4695622D-A910-431A-9080-435E9E1CAD1B}" destId="{06A93989-22BC-4CE8-9C60-143A51D0842D}" srcOrd="1" destOrd="0" presId="urn:microsoft.com/office/officeart/2008/layout/HorizontalMultiLevelHierarchy"/>
    <dgm:cxn modelId="{FD3A16D8-B47E-4D76-9DFF-5EC774856460}" type="presParOf" srcId="{E8BFFCFE-38D1-4FB4-A378-ED96B4CEC0E0}" destId="{CF143805-C47D-4562-A994-D69E7BC82743}" srcOrd="8" destOrd="0" presId="urn:microsoft.com/office/officeart/2008/layout/HorizontalMultiLevelHierarchy"/>
    <dgm:cxn modelId="{EF4E2977-92A4-4695-937C-849B38A80793}" type="presParOf" srcId="{CF143805-C47D-4562-A994-D69E7BC82743}" destId="{F27FCD3B-5A21-4F13-8826-D3E4EA608D84}" srcOrd="0" destOrd="0" presId="urn:microsoft.com/office/officeart/2008/layout/HorizontalMultiLevelHierarchy"/>
    <dgm:cxn modelId="{6D6D7EE9-DA5C-4F28-A70A-86B4E4C99195}" type="presParOf" srcId="{E8BFFCFE-38D1-4FB4-A378-ED96B4CEC0E0}" destId="{7E01C4C7-2B1B-4376-BD52-9C8A49013BFE}" srcOrd="9" destOrd="0" presId="urn:microsoft.com/office/officeart/2008/layout/HorizontalMultiLevelHierarchy"/>
    <dgm:cxn modelId="{91874D73-45A7-460B-8C00-48ACBD44699C}" type="presParOf" srcId="{7E01C4C7-2B1B-4376-BD52-9C8A49013BFE}" destId="{8D7E88F4-E822-4185-87A0-B08403602BF2}" srcOrd="0" destOrd="0" presId="urn:microsoft.com/office/officeart/2008/layout/HorizontalMultiLevelHierarchy"/>
    <dgm:cxn modelId="{06E629CF-B39D-49D7-925A-F961366E923A}" type="presParOf" srcId="{7E01C4C7-2B1B-4376-BD52-9C8A49013BFE}" destId="{8BFDD5D3-9761-4014-9C1B-576FF1185FE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D59CB4-BE61-4485-A6F1-46E8458B8AE5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06BE2B-3D44-41BB-B78C-4824B463A8A9}">
      <dgm:prSet phldrT="[Text]" custT="1"/>
      <dgm:spPr/>
      <dgm:t>
        <a:bodyPr/>
        <a:lstStyle/>
        <a:p>
          <a:r>
            <a:rPr lang="ro-RO" sz="2800" b="0" i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o-RO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EF50FE-C3D3-475F-8A10-DE9FE658931F}" type="parTrans" cxnId="{52D66406-596D-4188-9D5A-2284A37102C2}">
      <dgm:prSet/>
      <dgm:spPr/>
      <dgm:t>
        <a:bodyPr/>
        <a:lstStyle/>
        <a:p>
          <a:endParaRPr lang="en-US"/>
        </a:p>
      </dgm:t>
    </dgm:pt>
    <dgm:pt modelId="{8EE8037C-79B9-416A-B5F1-2FED8E849C0C}" type="sibTrans" cxnId="{52D66406-596D-4188-9D5A-2284A37102C2}">
      <dgm:prSet/>
      <dgm:spPr/>
      <dgm:t>
        <a:bodyPr/>
        <a:lstStyle/>
        <a:p>
          <a:endParaRPr lang="en-US"/>
        </a:p>
      </dgm:t>
    </dgm:pt>
    <dgm:pt modelId="{D69F9A15-8FCB-4E9D-A8D7-F509968611A8}">
      <dgm:prSet phldrT="[Text]" custT="1"/>
      <dgm:spPr/>
      <dgm:t>
        <a:bodyPr/>
        <a:lstStyle/>
        <a:p>
          <a:pPr algn="ctr"/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Înființarea exploatațiilor zootehnice</a:t>
          </a:r>
          <a:endParaRPr lang="en-US" sz="1800" b="1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9FAEC-A168-42D8-813A-9221B6E56A62}" type="parTrans" cxnId="{B2276BB5-8BD1-4299-87E7-0B48DFFAB4AC}">
      <dgm:prSet/>
      <dgm:spPr/>
      <dgm:t>
        <a:bodyPr/>
        <a:lstStyle/>
        <a:p>
          <a:endParaRPr lang="en-US"/>
        </a:p>
      </dgm:t>
    </dgm:pt>
    <dgm:pt modelId="{72E0AB06-C45C-48ED-9338-E65BC85B53D4}" type="sibTrans" cxnId="{B2276BB5-8BD1-4299-87E7-0B48DFFAB4AC}">
      <dgm:prSet/>
      <dgm:spPr/>
      <dgm:t>
        <a:bodyPr/>
        <a:lstStyle/>
        <a:p>
          <a:endParaRPr lang="en-US"/>
        </a:p>
      </dgm:t>
    </dgm:pt>
    <dgm:pt modelId="{0C8AA8DC-27E2-43CF-A7B4-94997DD22C56}">
      <dgm:prSet phldrT="[Text]" custT="1"/>
      <dgm:spPr/>
      <dgm:t>
        <a:bodyPr/>
        <a:lstStyle/>
        <a:p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exploatațiilor zootehnice 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800" b="1" i="0" u="sng" dirty="0">
              <a:latin typeface="Times New Roman" panose="02020603050405020304" pitchFamily="18" charset="0"/>
              <a:cs typeface="Times New Roman" panose="02020603050405020304" pitchFamily="18" charset="0"/>
            </a:rPr>
            <a:t>50 %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(bovine, porcine, păsări, iepuri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10,0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), (ovine, caprine, pești și cabaline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5,0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), (apicole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1,0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 și </a:t>
          </a:r>
          <a:r>
            <a:rPr lang="ro-RO" sz="1800" b="1" i="0" u="sng" dirty="0">
              <a:latin typeface="Times New Roman" panose="02020603050405020304" pitchFamily="18" charset="0"/>
              <a:cs typeface="Times New Roman" panose="02020603050405020304" pitchFamily="18" charset="0"/>
            </a:rPr>
            <a:t>30%</a:t>
          </a:r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(alte specii de din domeniul agricol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1,5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2AA51-D7B5-4F5E-8595-97CF98A5915D}" type="parTrans" cxnId="{60F17B2E-FA64-4215-BDEE-E497E601E771}">
      <dgm:prSet/>
      <dgm:spPr/>
      <dgm:t>
        <a:bodyPr/>
        <a:lstStyle/>
        <a:p>
          <a:endParaRPr lang="en-US"/>
        </a:p>
      </dgm:t>
    </dgm:pt>
    <dgm:pt modelId="{41EEA7FD-AADE-496B-AE3C-71B64D7B5DBC}" type="sibTrans" cxnId="{60F17B2E-FA64-4215-BDEE-E497E601E771}">
      <dgm:prSet/>
      <dgm:spPr/>
      <dgm:t>
        <a:bodyPr/>
        <a:lstStyle/>
        <a:p>
          <a:endParaRPr lang="en-US"/>
        </a:p>
      </dgm:t>
    </dgm:pt>
    <dgm:pt modelId="{6A36ADE3-7B7B-499D-B040-728B3D89A5CF}">
      <dgm:prSet phldrT="[Text]" custT="1"/>
      <dgm:spPr/>
      <dgm:t>
        <a:bodyPr/>
        <a:lstStyle/>
        <a:p>
          <a:pPr algn="ctr"/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Dotarea cu tehnică sau utilaj tehnologic 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800" b="1" i="0" u="sng" dirty="0">
              <a:latin typeface="Times New Roman" panose="02020603050405020304" pitchFamily="18" charset="0"/>
              <a:cs typeface="Times New Roman" panose="02020603050405020304" pitchFamily="18" charset="0"/>
            </a:rPr>
            <a:t>50 %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(bovine, porcine, păsări, iepuri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10,0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), (ovine, caprine, pești și cabaline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5,0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), (apicole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1,0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 și </a:t>
          </a:r>
          <a:r>
            <a:rPr lang="ro-RO" sz="1800" b="1" i="0" u="sng" dirty="0">
              <a:latin typeface="Times New Roman" panose="02020603050405020304" pitchFamily="18" charset="0"/>
              <a:cs typeface="Times New Roman" panose="02020603050405020304" pitchFamily="18" charset="0"/>
            </a:rPr>
            <a:t>30%</a:t>
          </a:r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(alte specii de din domeniul agricol – </a:t>
          </a:r>
          <a:r>
            <a:rPr lang="ro-RO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1,5 mil. lei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o-RO" sz="1800" b="1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6B138-DAB9-495A-9025-D7E66F3CC5B3}" type="parTrans" cxnId="{4941A127-C673-477A-8FEA-DB545511D9C2}">
      <dgm:prSet/>
      <dgm:spPr/>
      <dgm:t>
        <a:bodyPr/>
        <a:lstStyle/>
        <a:p>
          <a:endParaRPr lang="en-US"/>
        </a:p>
      </dgm:t>
    </dgm:pt>
    <dgm:pt modelId="{01AC03D1-163C-4D3B-915A-3E7D926B4F09}" type="sibTrans" cxnId="{4941A127-C673-477A-8FEA-DB545511D9C2}">
      <dgm:prSet/>
      <dgm:spPr/>
      <dgm:t>
        <a:bodyPr/>
        <a:lstStyle/>
        <a:p>
          <a:endParaRPr lang="en-US"/>
        </a:p>
      </dgm:t>
    </dgm:pt>
    <dgm:pt modelId="{C4AC2F81-B41E-4227-9C27-EBDA1107960B}">
      <dgm:prSet phldrT="[Text]" custT="1"/>
      <dgm:spPr/>
      <dgm:t>
        <a:bodyPr/>
        <a:lstStyle/>
        <a:p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Cumpărarea animalelor de prăsilă sau a altor resurse genetice 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35% </a:t>
          </a:r>
          <a:r>
            <a:rPr lang="ro-RO" sz="1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(tauri, iepe sau armăsari)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și </a:t>
          </a:r>
          <a:r>
            <a:rPr lang="ro-RO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(vaci</a:t>
          </a:r>
          <a:r>
            <a:rPr lang="ro-RO" sz="1800" b="0" i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, junci, vieri, scrofițe, berbeci, țapi, mioare, căprițe, iepuri, păsări de 1 zi, roiuri de albine, mătci de albine, material seminal –taur, berbec, țap și vier</a:t>
          </a:r>
          <a:r>
            <a:rPr lang="ro-RO" sz="1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3FCC4-DBE6-42E9-8087-B23BBF46E079}" type="parTrans" cxnId="{034606CC-C82C-4459-B0D0-B3F478EF32D3}">
      <dgm:prSet/>
      <dgm:spPr/>
      <dgm:t>
        <a:bodyPr/>
        <a:lstStyle/>
        <a:p>
          <a:endParaRPr lang="en-US"/>
        </a:p>
      </dgm:t>
    </dgm:pt>
    <dgm:pt modelId="{9E7FCC6D-60EF-4517-93A4-D8680D573A68}" type="sibTrans" cxnId="{034606CC-C82C-4459-B0D0-B3F478EF32D3}">
      <dgm:prSet/>
      <dgm:spPr/>
      <dgm:t>
        <a:bodyPr/>
        <a:lstStyle/>
        <a:p>
          <a:endParaRPr lang="en-US"/>
        </a:p>
      </dgm:t>
    </dgm:pt>
    <dgm:pt modelId="{F64EC16C-6174-4C61-91D0-0200B9755B2F}" type="pres">
      <dgm:prSet presAssocID="{83D59CB4-BE61-4485-A6F1-46E8458B8AE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2996E2-BF0C-4710-B03C-9F0F364EDA18}" type="pres">
      <dgm:prSet presAssocID="{AC06BE2B-3D44-41BB-B78C-4824B463A8A9}" presName="root1" presStyleCnt="0"/>
      <dgm:spPr/>
    </dgm:pt>
    <dgm:pt modelId="{61C94E25-1682-41EF-9B34-4F37E50BE879}" type="pres">
      <dgm:prSet presAssocID="{AC06BE2B-3D44-41BB-B78C-4824B463A8A9}" presName="LevelOneTextNode" presStyleLbl="node0" presStyleIdx="0" presStyleCnt="1" custScaleX="138074">
        <dgm:presLayoutVars>
          <dgm:chPref val="3"/>
        </dgm:presLayoutVars>
      </dgm:prSet>
      <dgm:spPr/>
    </dgm:pt>
    <dgm:pt modelId="{E8BFFCFE-38D1-4FB4-A378-ED96B4CEC0E0}" type="pres">
      <dgm:prSet presAssocID="{AC06BE2B-3D44-41BB-B78C-4824B463A8A9}" presName="level2hierChild" presStyleCnt="0"/>
      <dgm:spPr/>
    </dgm:pt>
    <dgm:pt modelId="{4C11838D-639F-4839-A5D1-EE53CF539BD6}" type="pres">
      <dgm:prSet presAssocID="{1289FAEC-A168-42D8-813A-9221B6E56A62}" presName="conn2-1" presStyleLbl="parChTrans1D2" presStyleIdx="0" presStyleCnt="4"/>
      <dgm:spPr/>
    </dgm:pt>
    <dgm:pt modelId="{7D241E8B-A7C2-423B-BFD8-9F78ECAF9CCC}" type="pres">
      <dgm:prSet presAssocID="{1289FAEC-A168-42D8-813A-9221B6E56A62}" presName="connTx" presStyleLbl="parChTrans1D2" presStyleIdx="0" presStyleCnt="4"/>
      <dgm:spPr/>
    </dgm:pt>
    <dgm:pt modelId="{917C0095-C184-4D5F-88A1-5EE48336CD28}" type="pres">
      <dgm:prSet presAssocID="{D69F9A15-8FCB-4E9D-A8D7-F509968611A8}" presName="root2" presStyleCnt="0"/>
      <dgm:spPr/>
    </dgm:pt>
    <dgm:pt modelId="{E623AD04-ABEA-4B8F-90C7-1D84809B499F}" type="pres">
      <dgm:prSet presAssocID="{D69F9A15-8FCB-4E9D-A8D7-F509968611A8}" presName="LevelTwoTextNode" presStyleLbl="node2" presStyleIdx="0" presStyleCnt="4" custScaleX="388425" custScaleY="77313">
        <dgm:presLayoutVars>
          <dgm:chPref val="3"/>
        </dgm:presLayoutVars>
      </dgm:prSet>
      <dgm:spPr/>
    </dgm:pt>
    <dgm:pt modelId="{B75C8F8E-2C64-4422-B047-0895B1B7616A}" type="pres">
      <dgm:prSet presAssocID="{D69F9A15-8FCB-4E9D-A8D7-F509968611A8}" presName="level3hierChild" presStyleCnt="0"/>
      <dgm:spPr/>
    </dgm:pt>
    <dgm:pt modelId="{12F4B9F7-0852-4C0F-B988-23578303BD11}" type="pres">
      <dgm:prSet presAssocID="{A4F2AA51-D7B5-4F5E-8595-97CF98A5915D}" presName="conn2-1" presStyleLbl="parChTrans1D2" presStyleIdx="1" presStyleCnt="4"/>
      <dgm:spPr/>
    </dgm:pt>
    <dgm:pt modelId="{BAC97BAD-C98B-473E-85C4-AFA918FA1859}" type="pres">
      <dgm:prSet presAssocID="{A4F2AA51-D7B5-4F5E-8595-97CF98A5915D}" presName="connTx" presStyleLbl="parChTrans1D2" presStyleIdx="1" presStyleCnt="4"/>
      <dgm:spPr/>
    </dgm:pt>
    <dgm:pt modelId="{C2CCC00B-DAE6-4EE1-B1FF-ADD4C0C49952}" type="pres">
      <dgm:prSet presAssocID="{0C8AA8DC-27E2-43CF-A7B4-94997DD22C56}" presName="root2" presStyleCnt="0"/>
      <dgm:spPr/>
    </dgm:pt>
    <dgm:pt modelId="{7D22FAAC-8C21-4265-9460-2BBCF5EF3477}" type="pres">
      <dgm:prSet presAssocID="{0C8AA8DC-27E2-43CF-A7B4-94997DD22C56}" presName="LevelTwoTextNode" presStyleLbl="node2" presStyleIdx="1" presStyleCnt="4" custScaleX="388425" custScaleY="181340">
        <dgm:presLayoutVars>
          <dgm:chPref val="3"/>
        </dgm:presLayoutVars>
      </dgm:prSet>
      <dgm:spPr/>
    </dgm:pt>
    <dgm:pt modelId="{DF1DC2F6-6D1D-4ED0-9EF1-5284DAF2CB3A}" type="pres">
      <dgm:prSet presAssocID="{0C8AA8DC-27E2-43CF-A7B4-94997DD22C56}" presName="level3hierChild" presStyleCnt="0"/>
      <dgm:spPr/>
    </dgm:pt>
    <dgm:pt modelId="{58D7E079-EF23-470F-8D25-63C377DFF46F}" type="pres">
      <dgm:prSet presAssocID="{A3A6B138-DAB9-495A-9025-D7E66F3CC5B3}" presName="conn2-1" presStyleLbl="parChTrans1D2" presStyleIdx="2" presStyleCnt="4"/>
      <dgm:spPr/>
    </dgm:pt>
    <dgm:pt modelId="{3BA15FD9-BFA9-47A4-B8E8-20D18221C704}" type="pres">
      <dgm:prSet presAssocID="{A3A6B138-DAB9-495A-9025-D7E66F3CC5B3}" presName="connTx" presStyleLbl="parChTrans1D2" presStyleIdx="2" presStyleCnt="4"/>
      <dgm:spPr/>
    </dgm:pt>
    <dgm:pt modelId="{B8C492CC-71D2-40DF-A29C-2889672E5160}" type="pres">
      <dgm:prSet presAssocID="{6A36ADE3-7B7B-499D-B040-728B3D89A5CF}" presName="root2" presStyleCnt="0"/>
      <dgm:spPr/>
    </dgm:pt>
    <dgm:pt modelId="{BE9B8235-EC99-4592-8F86-15AF2368DB51}" type="pres">
      <dgm:prSet presAssocID="{6A36ADE3-7B7B-499D-B040-728B3D89A5CF}" presName="LevelTwoTextNode" presStyleLbl="node2" presStyleIdx="2" presStyleCnt="4" custScaleX="386476" custScaleY="148074" custLinFactNeighborX="1119">
        <dgm:presLayoutVars>
          <dgm:chPref val="3"/>
        </dgm:presLayoutVars>
      </dgm:prSet>
      <dgm:spPr/>
    </dgm:pt>
    <dgm:pt modelId="{760C0A1A-0AB2-4E28-88B2-3B3D51319785}" type="pres">
      <dgm:prSet presAssocID="{6A36ADE3-7B7B-499D-B040-728B3D89A5CF}" presName="level3hierChild" presStyleCnt="0"/>
      <dgm:spPr/>
    </dgm:pt>
    <dgm:pt modelId="{109D3EF1-8942-4E0C-B3B5-8017E1C0DDF2}" type="pres">
      <dgm:prSet presAssocID="{C3A3FCC4-DBE6-42E9-8087-B23BBF46E079}" presName="conn2-1" presStyleLbl="parChTrans1D2" presStyleIdx="3" presStyleCnt="4"/>
      <dgm:spPr/>
    </dgm:pt>
    <dgm:pt modelId="{44FB0FD3-E55C-4828-8778-9D9F3FC09B80}" type="pres">
      <dgm:prSet presAssocID="{C3A3FCC4-DBE6-42E9-8087-B23BBF46E079}" presName="connTx" presStyleLbl="parChTrans1D2" presStyleIdx="3" presStyleCnt="4"/>
      <dgm:spPr/>
    </dgm:pt>
    <dgm:pt modelId="{4695622D-A910-431A-9080-435E9E1CAD1B}" type="pres">
      <dgm:prSet presAssocID="{C4AC2F81-B41E-4227-9C27-EBDA1107960B}" presName="root2" presStyleCnt="0"/>
      <dgm:spPr/>
    </dgm:pt>
    <dgm:pt modelId="{A33DD7C8-8F02-47E7-AD57-60CE6623E3E8}" type="pres">
      <dgm:prSet presAssocID="{C4AC2F81-B41E-4227-9C27-EBDA1107960B}" presName="LevelTwoTextNode" presStyleLbl="node2" presStyleIdx="3" presStyleCnt="4" custScaleX="388425" custScaleY="190992">
        <dgm:presLayoutVars>
          <dgm:chPref val="3"/>
        </dgm:presLayoutVars>
      </dgm:prSet>
      <dgm:spPr/>
    </dgm:pt>
    <dgm:pt modelId="{06A93989-22BC-4CE8-9C60-143A51D0842D}" type="pres">
      <dgm:prSet presAssocID="{C4AC2F81-B41E-4227-9C27-EBDA1107960B}" presName="level3hierChild" presStyleCnt="0"/>
      <dgm:spPr/>
    </dgm:pt>
  </dgm:ptLst>
  <dgm:cxnLst>
    <dgm:cxn modelId="{780D5603-A32C-4446-8A9C-44487FA27B41}" type="presOf" srcId="{AC06BE2B-3D44-41BB-B78C-4824B463A8A9}" destId="{61C94E25-1682-41EF-9B34-4F37E50BE879}" srcOrd="0" destOrd="0" presId="urn:microsoft.com/office/officeart/2008/layout/HorizontalMultiLevelHierarchy"/>
    <dgm:cxn modelId="{52D66406-596D-4188-9D5A-2284A37102C2}" srcId="{83D59CB4-BE61-4485-A6F1-46E8458B8AE5}" destId="{AC06BE2B-3D44-41BB-B78C-4824B463A8A9}" srcOrd="0" destOrd="0" parTransId="{69EF50FE-C3D3-475F-8A10-DE9FE658931F}" sibTransId="{8EE8037C-79B9-416A-B5F1-2FED8E849C0C}"/>
    <dgm:cxn modelId="{D2DFAF11-C8C5-4B0A-954A-48F74BE3B42A}" type="presOf" srcId="{6A36ADE3-7B7B-499D-B040-728B3D89A5CF}" destId="{BE9B8235-EC99-4592-8F86-15AF2368DB51}" srcOrd="0" destOrd="0" presId="urn:microsoft.com/office/officeart/2008/layout/HorizontalMultiLevelHierarchy"/>
    <dgm:cxn modelId="{9E01D01E-2258-4E53-ADBB-482A6F0E4BC0}" type="presOf" srcId="{A4F2AA51-D7B5-4F5E-8595-97CF98A5915D}" destId="{BAC97BAD-C98B-473E-85C4-AFA918FA1859}" srcOrd="1" destOrd="0" presId="urn:microsoft.com/office/officeart/2008/layout/HorizontalMultiLevelHierarchy"/>
    <dgm:cxn modelId="{4941A127-C673-477A-8FEA-DB545511D9C2}" srcId="{AC06BE2B-3D44-41BB-B78C-4824B463A8A9}" destId="{6A36ADE3-7B7B-499D-B040-728B3D89A5CF}" srcOrd="2" destOrd="0" parTransId="{A3A6B138-DAB9-495A-9025-D7E66F3CC5B3}" sibTransId="{01AC03D1-163C-4D3B-915A-3E7D926B4F09}"/>
    <dgm:cxn modelId="{60F17B2E-FA64-4215-BDEE-E497E601E771}" srcId="{AC06BE2B-3D44-41BB-B78C-4824B463A8A9}" destId="{0C8AA8DC-27E2-43CF-A7B4-94997DD22C56}" srcOrd="1" destOrd="0" parTransId="{A4F2AA51-D7B5-4F5E-8595-97CF98A5915D}" sibTransId="{41EEA7FD-AADE-496B-AE3C-71B64D7B5DBC}"/>
    <dgm:cxn modelId="{F823BF35-1669-4E85-805A-248827703D9A}" type="presOf" srcId="{D69F9A15-8FCB-4E9D-A8D7-F509968611A8}" destId="{E623AD04-ABEA-4B8F-90C7-1D84809B499F}" srcOrd="0" destOrd="0" presId="urn:microsoft.com/office/officeart/2008/layout/HorizontalMultiLevelHierarchy"/>
    <dgm:cxn modelId="{BC335F38-A0CE-4FA7-A50E-4E4EE7CEE960}" type="presOf" srcId="{1289FAEC-A168-42D8-813A-9221B6E56A62}" destId="{7D241E8B-A7C2-423B-BFD8-9F78ECAF9CCC}" srcOrd="1" destOrd="0" presId="urn:microsoft.com/office/officeart/2008/layout/HorizontalMultiLevelHierarchy"/>
    <dgm:cxn modelId="{94E9F43B-15FC-4B15-A52E-392964B3BEC3}" type="presOf" srcId="{0C8AA8DC-27E2-43CF-A7B4-94997DD22C56}" destId="{7D22FAAC-8C21-4265-9460-2BBCF5EF3477}" srcOrd="0" destOrd="0" presId="urn:microsoft.com/office/officeart/2008/layout/HorizontalMultiLevelHierarchy"/>
    <dgm:cxn modelId="{0CFE783E-F6AF-4603-9FD7-97520E935688}" type="presOf" srcId="{C4AC2F81-B41E-4227-9C27-EBDA1107960B}" destId="{A33DD7C8-8F02-47E7-AD57-60CE6623E3E8}" srcOrd="0" destOrd="0" presId="urn:microsoft.com/office/officeart/2008/layout/HorizontalMultiLevelHierarchy"/>
    <dgm:cxn modelId="{5135F241-87DF-48F7-9C85-1E28F7BE51F5}" type="presOf" srcId="{A4F2AA51-D7B5-4F5E-8595-97CF98A5915D}" destId="{12F4B9F7-0852-4C0F-B988-23578303BD11}" srcOrd="0" destOrd="0" presId="urn:microsoft.com/office/officeart/2008/layout/HorizontalMultiLevelHierarchy"/>
    <dgm:cxn modelId="{3DD70A63-E5E1-4087-A471-55E60549EE3F}" type="presOf" srcId="{C3A3FCC4-DBE6-42E9-8087-B23BBF46E079}" destId="{109D3EF1-8942-4E0C-B3B5-8017E1C0DDF2}" srcOrd="0" destOrd="0" presId="urn:microsoft.com/office/officeart/2008/layout/HorizontalMultiLevelHierarchy"/>
    <dgm:cxn modelId="{0B2FC566-858F-4149-BBCF-F54504F814F4}" type="presOf" srcId="{A3A6B138-DAB9-495A-9025-D7E66F3CC5B3}" destId="{3BA15FD9-BFA9-47A4-B8E8-20D18221C704}" srcOrd="1" destOrd="0" presId="urn:microsoft.com/office/officeart/2008/layout/HorizontalMultiLevelHierarchy"/>
    <dgm:cxn modelId="{65E92898-43E0-4C2C-95BD-DB64298E649F}" type="presOf" srcId="{C3A3FCC4-DBE6-42E9-8087-B23BBF46E079}" destId="{44FB0FD3-E55C-4828-8778-9D9F3FC09B80}" srcOrd="1" destOrd="0" presId="urn:microsoft.com/office/officeart/2008/layout/HorizontalMultiLevelHierarchy"/>
    <dgm:cxn modelId="{B2276BB5-8BD1-4299-87E7-0B48DFFAB4AC}" srcId="{AC06BE2B-3D44-41BB-B78C-4824B463A8A9}" destId="{D69F9A15-8FCB-4E9D-A8D7-F509968611A8}" srcOrd="0" destOrd="0" parTransId="{1289FAEC-A168-42D8-813A-9221B6E56A62}" sibTransId="{72E0AB06-C45C-48ED-9338-E65BC85B53D4}"/>
    <dgm:cxn modelId="{BE2694BB-DCC0-4B31-A3FC-E0E1B4CC71A3}" type="presOf" srcId="{1289FAEC-A168-42D8-813A-9221B6E56A62}" destId="{4C11838D-639F-4839-A5D1-EE53CF539BD6}" srcOrd="0" destOrd="0" presId="urn:microsoft.com/office/officeart/2008/layout/HorizontalMultiLevelHierarchy"/>
    <dgm:cxn modelId="{433804C2-BC3A-46B7-ADD1-28CC7A9E6263}" type="presOf" srcId="{83D59CB4-BE61-4485-A6F1-46E8458B8AE5}" destId="{F64EC16C-6174-4C61-91D0-0200B9755B2F}" srcOrd="0" destOrd="0" presId="urn:microsoft.com/office/officeart/2008/layout/HorizontalMultiLevelHierarchy"/>
    <dgm:cxn modelId="{034606CC-C82C-4459-B0D0-B3F478EF32D3}" srcId="{AC06BE2B-3D44-41BB-B78C-4824B463A8A9}" destId="{C4AC2F81-B41E-4227-9C27-EBDA1107960B}" srcOrd="3" destOrd="0" parTransId="{C3A3FCC4-DBE6-42E9-8087-B23BBF46E079}" sibTransId="{9E7FCC6D-60EF-4517-93A4-D8680D573A68}"/>
    <dgm:cxn modelId="{E809EEF1-AB6C-4DB6-858B-0794982B79CF}" type="presOf" srcId="{A3A6B138-DAB9-495A-9025-D7E66F3CC5B3}" destId="{58D7E079-EF23-470F-8D25-63C377DFF46F}" srcOrd="0" destOrd="0" presId="urn:microsoft.com/office/officeart/2008/layout/HorizontalMultiLevelHierarchy"/>
    <dgm:cxn modelId="{62BCB09D-63B2-440A-A94D-297369972F2D}" type="presParOf" srcId="{F64EC16C-6174-4C61-91D0-0200B9755B2F}" destId="{EF2996E2-BF0C-4710-B03C-9F0F364EDA18}" srcOrd="0" destOrd="0" presId="urn:microsoft.com/office/officeart/2008/layout/HorizontalMultiLevelHierarchy"/>
    <dgm:cxn modelId="{E48CB26C-F812-4AB6-86B6-5F6DE226ABB8}" type="presParOf" srcId="{EF2996E2-BF0C-4710-B03C-9F0F364EDA18}" destId="{61C94E25-1682-41EF-9B34-4F37E50BE879}" srcOrd="0" destOrd="0" presId="urn:microsoft.com/office/officeart/2008/layout/HorizontalMultiLevelHierarchy"/>
    <dgm:cxn modelId="{A585E345-0665-4FF0-A7EF-F0DC7C7AFB9E}" type="presParOf" srcId="{EF2996E2-BF0C-4710-B03C-9F0F364EDA18}" destId="{E8BFFCFE-38D1-4FB4-A378-ED96B4CEC0E0}" srcOrd="1" destOrd="0" presId="urn:microsoft.com/office/officeart/2008/layout/HorizontalMultiLevelHierarchy"/>
    <dgm:cxn modelId="{61D09DFD-33B9-48E0-88F1-83C13910DCA8}" type="presParOf" srcId="{E8BFFCFE-38D1-4FB4-A378-ED96B4CEC0E0}" destId="{4C11838D-639F-4839-A5D1-EE53CF539BD6}" srcOrd="0" destOrd="0" presId="urn:microsoft.com/office/officeart/2008/layout/HorizontalMultiLevelHierarchy"/>
    <dgm:cxn modelId="{C5228632-687A-4024-BECC-AC21B744150E}" type="presParOf" srcId="{4C11838D-639F-4839-A5D1-EE53CF539BD6}" destId="{7D241E8B-A7C2-423B-BFD8-9F78ECAF9CCC}" srcOrd="0" destOrd="0" presId="urn:microsoft.com/office/officeart/2008/layout/HorizontalMultiLevelHierarchy"/>
    <dgm:cxn modelId="{17F090C1-CBCF-4A82-9D96-C0769D1A0208}" type="presParOf" srcId="{E8BFFCFE-38D1-4FB4-A378-ED96B4CEC0E0}" destId="{917C0095-C184-4D5F-88A1-5EE48336CD28}" srcOrd="1" destOrd="0" presId="urn:microsoft.com/office/officeart/2008/layout/HorizontalMultiLevelHierarchy"/>
    <dgm:cxn modelId="{C56CB068-4731-469A-95E9-B0A18C1FBC81}" type="presParOf" srcId="{917C0095-C184-4D5F-88A1-5EE48336CD28}" destId="{E623AD04-ABEA-4B8F-90C7-1D84809B499F}" srcOrd="0" destOrd="0" presId="urn:microsoft.com/office/officeart/2008/layout/HorizontalMultiLevelHierarchy"/>
    <dgm:cxn modelId="{FE996C16-1836-4B27-B97D-12BE828D8955}" type="presParOf" srcId="{917C0095-C184-4D5F-88A1-5EE48336CD28}" destId="{B75C8F8E-2C64-4422-B047-0895B1B7616A}" srcOrd="1" destOrd="0" presId="urn:microsoft.com/office/officeart/2008/layout/HorizontalMultiLevelHierarchy"/>
    <dgm:cxn modelId="{DB132BCB-A19A-4A46-AB1B-9E2E4BA59246}" type="presParOf" srcId="{E8BFFCFE-38D1-4FB4-A378-ED96B4CEC0E0}" destId="{12F4B9F7-0852-4C0F-B988-23578303BD11}" srcOrd="2" destOrd="0" presId="urn:microsoft.com/office/officeart/2008/layout/HorizontalMultiLevelHierarchy"/>
    <dgm:cxn modelId="{CC50CE7D-6E22-4ACA-88D7-0146B4D43930}" type="presParOf" srcId="{12F4B9F7-0852-4C0F-B988-23578303BD11}" destId="{BAC97BAD-C98B-473E-85C4-AFA918FA1859}" srcOrd="0" destOrd="0" presId="urn:microsoft.com/office/officeart/2008/layout/HorizontalMultiLevelHierarchy"/>
    <dgm:cxn modelId="{4ABC0868-2AEF-4B3F-B301-888A3E6C5844}" type="presParOf" srcId="{E8BFFCFE-38D1-4FB4-A378-ED96B4CEC0E0}" destId="{C2CCC00B-DAE6-4EE1-B1FF-ADD4C0C49952}" srcOrd="3" destOrd="0" presId="urn:microsoft.com/office/officeart/2008/layout/HorizontalMultiLevelHierarchy"/>
    <dgm:cxn modelId="{492FDC61-E259-4ED3-8FBD-92EC1F051C93}" type="presParOf" srcId="{C2CCC00B-DAE6-4EE1-B1FF-ADD4C0C49952}" destId="{7D22FAAC-8C21-4265-9460-2BBCF5EF3477}" srcOrd="0" destOrd="0" presId="urn:microsoft.com/office/officeart/2008/layout/HorizontalMultiLevelHierarchy"/>
    <dgm:cxn modelId="{A39364F8-6AF7-4017-B944-9DC9C7DB5378}" type="presParOf" srcId="{C2CCC00B-DAE6-4EE1-B1FF-ADD4C0C49952}" destId="{DF1DC2F6-6D1D-4ED0-9EF1-5284DAF2CB3A}" srcOrd="1" destOrd="0" presId="urn:microsoft.com/office/officeart/2008/layout/HorizontalMultiLevelHierarchy"/>
    <dgm:cxn modelId="{1A6889FF-416D-4915-B6EE-BA91945D6DF0}" type="presParOf" srcId="{E8BFFCFE-38D1-4FB4-A378-ED96B4CEC0E0}" destId="{58D7E079-EF23-470F-8D25-63C377DFF46F}" srcOrd="4" destOrd="0" presId="urn:microsoft.com/office/officeart/2008/layout/HorizontalMultiLevelHierarchy"/>
    <dgm:cxn modelId="{14A687CB-7F2E-40B0-8C90-C68C45619E7A}" type="presParOf" srcId="{58D7E079-EF23-470F-8D25-63C377DFF46F}" destId="{3BA15FD9-BFA9-47A4-B8E8-20D18221C704}" srcOrd="0" destOrd="0" presId="urn:microsoft.com/office/officeart/2008/layout/HorizontalMultiLevelHierarchy"/>
    <dgm:cxn modelId="{C476BF21-44D5-4A20-B4C2-70B963F5A39D}" type="presParOf" srcId="{E8BFFCFE-38D1-4FB4-A378-ED96B4CEC0E0}" destId="{B8C492CC-71D2-40DF-A29C-2889672E5160}" srcOrd="5" destOrd="0" presId="urn:microsoft.com/office/officeart/2008/layout/HorizontalMultiLevelHierarchy"/>
    <dgm:cxn modelId="{5CDC36D6-CE9E-4AA5-BC6F-EC1249BB112B}" type="presParOf" srcId="{B8C492CC-71D2-40DF-A29C-2889672E5160}" destId="{BE9B8235-EC99-4592-8F86-15AF2368DB51}" srcOrd="0" destOrd="0" presId="urn:microsoft.com/office/officeart/2008/layout/HorizontalMultiLevelHierarchy"/>
    <dgm:cxn modelId="{559D257E-FF27-4830-9D59-3FFB2F669FB2}" type="presParOf" srcId="{B8C492CC-71D2-40DF-A29C-2889672E5160}" destId="{760C0A1A-0AB2-4E28-88B2-3B3D51319785}" srcOrd="1" destOrd="0" presId="urn:microsoft.com/office/officeart/2008/layout/HorizontalMultiLevelHierarchy"/>
    <dgm:cxn modelId="{774A4B4D-93BB-44E1-8D68-D12FA069914F}" type="presParOf" srcId="{E8BFFCFE-38D1-4FB4-A378-ED96B4CEC0E0}" destId="{109D3EF1-8942-4E0C-B3B5-8017E1C0DDF2}" srcOrd="6" destOrd="0" presId="urn:microsoft.com/office/officeart/2008/layout/HorizontalMultiLevelHierarchy"/>
    <dgm:cxn modelId="{F6B122D2-6832-4500-8643-BA03B39D9E78}" type="presParOf" srcId="{109D3EF1-8942-4E0C-B3B5-8017E1C0DDF2}" destId="{44FB0FD3-E55C-4828-8778-9D9F3FC09B80}" srcOrd="0" destOrd="0" presId="urn:microsoft.com/office/officeart/2008/layout/HorizontalMultiLevelHierarchy"/>
    <dgm:cxn modelId="{A6B2349D-58A4-4DAA-B3FD-3D9BAB331E53}" type="presParOf" srcId="{E8BFFCFE-38D1-4FB4-A378-ED96B4CEC0E0}" destId="{4695622D-A910-431A-9080-435E9E1CAD1B}" srcOrd="7" destOrd="0" presId="urn:microsoft.com/office/officeart/2008/layout/HorizontalMultiLevelHierarchy"/>
    <dgm:cxn modelId="{DF2EF738-CC03-4280-8BD7-60936226CCF9}" type="presParOf" srcId="{4695622D-A910-431A-9080-435E9E1CAD1B}" destId="{A33DD7C8-8F02-47E7-AD57-60CE6623E3E8}" srcOrd="0" destOrd="0" presId="urn:microsoft.com/office/officeart/2008/layout/HorizontalMultiLevelHierarchy"/>
    <dgm:cxn modelId="{939328C0-C871-41AB-84A3-69499D96FFA3}" type="presParOf" srcId="{4695622D-A910-431A-9080-435E9E1CAD1B}" destId="{06A93989-22BC-4CE8-9C60-143A51D0842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56436-1E57-4340-95DC-AC2074F9CD62}">
      <dsp:nvSpPr>
        <dsp:cNvPr id="0" name=""/>
        <dsp:cNvSpPr/>
      </dsp:nvSpPr>
      <dsp:spPr>
        <a:xfrm>
          <a:off x="3167041" y="2446791"/>
          <a:ext cx="2044721" cy="2003548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Legea cu privire la subvenționarea  în agricultură și mediului rural nr.  71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/20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6483" y="2740204"/>
        <a:ext cx="1445837" cy="1416722"/>
      </dsp:txXfrm>
    </dsp:sp>
    <dsp:sp modelId="{AA9526E5-6FEA-4E78-8324-93CE37DE7094}">
      <dsp:nvSpPr>
        <dsp:cNvPr id="0" name=""/>
        <dsp:cNvSpPr/>
      </dsp:nvSpPr>
      <dsp:spPr>
        <a:xfrm rot="10800000">
          <a:off x="1154718" y="3163060"/>
          <a:ext cx="1901645" cy="5710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9B1246-7A2A-49BC-9DD9-D37DB4336317}">
      <dsp:nvSpPr>
        <dsp:cNvPr id="0" name=""/>
        <dsp:cNvSpPr/>
      </dsp:nvSpPr>
      <dsp:spPr>
        <a:xfrm>
          <a:off x="335667" y="2887572"/>
          <a:ext cx="1638101" cy="1121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Subvenționarea investițiilor  HG nr. 491/2023</a:t>
          </a:r>
        </a:p>
      </dsp:txBody>
      <dsp:txXfrm>
        <a:off x="368529" y="2920434"/>
        <a:ext cx="1572377" cy="1056263"/>
      </dsp:txXfrm>
    </dsp:sp>
    <dsp:sp modelId="{BB2BEE52-312B-49DD-889A-52FABB5DDD0D}">
      <dsp:nvSpPr>
        <dsp:cNvPr id="0" name=""/>
        <dsp:cNvSpPr/>
      </dsp:nvSpPr>
      <dsp:spPr>
        <a:xfrm rot="12881088">
          <a:off x="1498222" y="1970354"/>
          <a:ext cx="1935434" cy="5710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59177"/>
                <a:satOff val="-7580"/>
                <a:lumOff val="124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159177"/>
                <a:satOff val="-7580"/>
                <a:lumOff val="124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159177"/>
                <a:satOff val="-7580"/>
                <a:lumOff val="124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40D008-7725-4C3B-9C12-61A19E06083D}">
      <dsp:nvSpPr>
        <dsp:cNvPr id="0" name=""/>
        <dsp:cNvSpPr/>
      </dsp:nvSpPr>
      <dsp:spPr>
        <a:xfrm>
          <a:off x="807192" y="1144176"/>
          <a:ext cx="1725995" cy="1121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163982"/>
                <a:satOff val="-8456"/>
                <a:lumOff val="167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163982"/>
                <a:satOff val="-8456"/>
                <a:lumOff val="167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163982"/>
                <a:satOff val="-8456"/>
                <a:lumOff val="167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Subvenționarea în avans HG nr. 465/2023</a:t>
          </a:r>
        </a:p>
      </dsp:txBody>
      <dsp:txXfrm>
        <a:off x="840054" y="1177038"/>
        <a:ext cx="1660271" cy="1056263"/>
      </dsp:txXfrm>
    </dsp:sp>
    <dsp:sp modelId="{7057FDD9-6CA0-4A02-BE11-6B7A54C0C8DB}">
      <dsp:nvSpPr>
        <dsp:cNvPr id="0" name=""/>
        <dsp:cNvSpPr/>
      </dsp:nvSpPr>
      <dsp:spPr>
        <a:xfrm rot="15120000">
          <a:off x="2588534" y="1189582"/>
          <a:ext cx="1919292" cy="5710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18353"/>
                <a:satOff val="-15161"/>
                <a:lumOff val="2481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318353"/>
                <a:satOff val="-15161"/>
                <a:lumOff val="2481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318353"/>
                <a:satOff val="-15161"/>
                <a:lumOff val="2481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1842F1-6CA0-4795-8760-B2B47BF0E29D}">
      <dsp:nvSpPr>
        <dsp:cNvPr id="0" name=""/>
        <dsp:cNvSpPr/>
      </dsp:nvSpPr>
      <dsp:spPr>
        <a:xfrm>
          <a:off x="2415661" y="1416"/>
          <a:ext cx="1671943" cy="1121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327965"/>
                <a:satOff val="-16911"/>
                <a:lumOff val="334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327965"/>
                <a:satOff val="-16911"/>
                <a:lumOff val="334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327965"/>
                <a:satOff val="-16911"/>
                <a:lumOff val="334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Subvenționarea complementară HG nr. 464/2023</a:t>
          </a:r>
        </a:p>
      </dsp:txBody>
      <dsp:txXfrm>
        <a:off x="2448523" y="34278"/>
        <a:ext cx="1606219" cy="1056263"/>
      </dsp:txXfrm>
    </dsp:sp>
    <dsp:sp modelId="{F1EC78BB-1975-4FF9-BBA3-F929BABA7DED}">
      <dsp:nvSpPr>
        <dsp:cNvPr id="0" name=""/>
        <dsp:cNvSpPr/>
      </dsp:nvSpPr>
      <dsp:spPr>
        <a:xfrm rot="17280000">
          <a:off x="3870978" y="1189582"/>
          <a:ext cx="1919292" cy="5710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477530"/>
                <a:satOff val="-22741"/>
                <a:lumOff val="372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477530"/>
                <a:satOff val="-22741"/>
                <a:lumOff val="372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477530"/>
                <a:satOff val="-22741"/>
                <a:lumOff val="372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C89971-DF31-4477-A28A-D991D377F906}">
      <dsp:nvSpPr>
        <dsp:cNvPr id="0" name=""/>
        <dsp:cNvSpPr/>
      </dsp:nvSpPr>
      <dsp:spPr>
        <a:xfrm>
          <a:off x="4367824" y="1416"/>
          <a:ext cx="1518694" cy="1121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491947"/>
                <a:satOff val="-25367"/>
                <a:lumOff val="501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491947"/>
                <a:satOff val="-25367"/>
                <a:lumOff val="501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491947"/>
                <a:satOff val="-25367"/>
                <a:lumOff val="501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Plăți directe – HG nr. 492/2023</a:t>
          </a:r>
        </a:p>
      </dsp:txBody>
      <dsp:txXfrm>
        <a:off x="4400686" y="34278"/>
        <a:ext cx="1452970" cy="1056263"/>
      </dsp:txXfrm>
    </dsp:sp>
    <dsp:sp modelId="{88E4A8DC-8637-40A6-90D8-1EFA2EC37413}">
      <dsp:nvSpPr>
        <dsp:cNvPr id="0" name=""/>
        <dsp:cNvSpPr/>
      </dsp:nvSpPr>
      <dsp:spPr>
        <a:xfrm rot="19496160">
          <a:off x="4840687" y="1907665"/>
          <a:ext cx="1786977" cy="5710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18353"/>
                <a:satOff val="-15161"/>
                <a:lumOff val="2481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318353"/>
                <a:satOff val="-15161"/>
                <a:lumOff val="2481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318353"/>
                <a:satOff val="-15161"/>
                <a:lumOff val="2481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B941E7-0116-4395-86C2-83F1BA578C84}">
      <dsp:nvSpPr>
        <dsp:cNvPr id="0" name=""/>
        <dsp:cNvSpPr/>
      </dsp:nvSpPr>
      <dsp:spPr>
        <a:xfrm>
          <a:off x="5557867" y="1195920"/>
          <a:ext cx="2020923" cy="11658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327965"/>
                <a:satOff val="-16911"/>
                <a:lumOff val="334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327965"/>
                <a:satOff val="-16911"/>
                <a:lumOff val="334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327965"/>
                <a:satOff val="-16911"/>
                <a:lumOff val="334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Programul LEADER – HG nr. 277/2022</a:t>
          </a:r>
        </a:p>
      </dsp:txBody>
      <dsp:txXfrm>
        <a:off x="5592014" y="1230067"/>
        <a:ext cx="1952629" cy="1097585"/>
      </dsp:txXfrm>
    </dsp:sp>
    <dsp:sp modelId="{B097AA37-5C41-45DF-BAD6-FF8D9EB3B62E}">
      <dsp:nvSpPr>
        <dsp:cNvPr id="0" name=""/>
        <dsp:cNvSpPr/>
      </dsp:nvSpPr>
      <dsp:spPr>
        <a:xfrm rot="21366108">
          <a:off x="5245451" y="3041172"/>
          <a:ext cx="1847307" cy="5710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59177"/>
                <a:satOff val="-7580"/>
                <a:lumOff val="124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159177"/>
                <a:satOff val="-7580"/>
                <a:lumOff val="124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159177"/>
                <a:satOff val="-7580"/>
                <a:lumOff val="124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50C3CD-0AE8-42A7-A5E5-462563CFECFD}">
      <dsp:nvSpPr>
        <dsp:cNvPr id="0" name=""/>
        <dsp:cNvSpPr/>
      </dsp:nvSpPr>
      <dsp:spPr>
        <a:xfrm>
          <a:off x="6229248" y="2595677"/>
          <a:ext cx="1860703" cy="130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163982"/>
                <a:satOff val="-8456"/>
                <a:lumOff val="167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163982"/>
                <a:satOff val="-8456"/>
                <a:lumOff val="167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163982"/>
                <a:satOff val="-8456"/>
                <a:lumOff val="167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Îmbunătățiri funciare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HG nr. 985/2020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7353" y="2633782"/>
        <a:ext cx="1784493" cy="12247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CD61E-DBAF-437F-9A83-85DE365008A0}">
      <dsp:nvSpPr>
        <dsp:cNvPr id="0" name=""/>
        <dsp:cNvSpPr/>
      </dsp:nvSpPr>
      <dsp:spPr>
        <a:xfrm>
          <a:off x="0" y="0"/>
          <a:ext cx="8558213" cy="662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depozitelor frigorifice de păstrare a strugurilor</a:t>
          </a:r>
          <a:endParaRPr lang="ro-RO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7917" y="0"/>
        <a:ext cx="6780295" cy="662752"/>
      </dsp:txXfrm>
    </dsp:sp>
    <dsp:sp modelId="{2A3183F3-C8AE-444D-B829-1060C7EF93C7}">
      <dsp:nvSpPr>
        <dsp:cNvPr id="0" name=""/>
        <dsp:cNvSpPr/>
      </dsp:nvSpPr>
      <dsp:spPr>
        <a:xfrm>
          <a:off x="66275" y="66275"/>
          <a:ext cx="1711642" cy="530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7000" b="-23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28F44F-C65F-465E-90A9-7C485A8065F8}">
      <dsp:nvSpPr>
        <dsp:cNvPr id="0" name=""/>
        <dsp:cNvSpPr/>
      </dsp:nvSpPr>
      <dsp:spPr>
        <a:xfrm>
          <a:off x="0" y="729027"/>
          <a:ext cx="8558213" cy="662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73563"/>
                <a:satOff val="-13451"/>
                <a:lumOff val="233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73563"/>
                <a:satOff val="-13451"/>
                <a:lumOff val="233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73563"/>
                <a:satOff val="-13451"/>
                <a:lumOff val="233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unităților vinicole, a caselor de ambalare a strugurilor</a:t>
          </a:r>
          <a:endParaRPr lang="ro-RO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7917" y="729027"/>
        <a:ext cx="6780295" cy="662752"/>
      </dsp:txXfrm>
    </dsp:sp>
    <dsp:sp modelId="{A06C18AC-9D8E-4413-8B1F-1E51CD027499}">
      <dsp:nvSpPr>
        <dsp:cNvPr id="0" name=""/>
        <dsp:cNvSpPr/>
      </dsp:nvSpPr>
      <dsp:spPr>
        <a:xfrm>
          <a:off x="66275" y="795302"/>
          <a:ext cx="1711642" cy="530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57000" b="-5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31B4F3-D7B1-4A3F-8E15-C11305CF78A8}">
      <dsp:nvSpPr>
        <dsp:cNvPr id="0" name=""/>
        <dsp:cNvSpPr/>
      </dsp:nvSpPr>
      <dsp:spPr>
        <a:xfrm>
          <a:off x="0" y="1458054"/>
          <a:ext cx="8558213" cy="662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47126"/>
                <a:satOff val="-26901"/>
                <a:lumOff val="466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47126"/>
                <a:satOff val="-26901"/>
                <a:lumOff val="466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47126"/>
                <a:satOff val="-26901"/>
                <a:lumOff val="466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uscare sau congelare a strugurilor cu utilaj sau echipament</a:t>
          </a:r>
          <a:endParaRPr lang="ro-RO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7917" y="1458054"/>
        <a:ext cx="6780295" cy="662752"/>
      </dsp:txXfrm>
    </dsp:sp>
    <dsp:sp modelId="{2B78AA09-E946-42CE-A244-E477EFD42270}">
      <dsp:nvSpPr>
        <dsp:cNvPr id="0" name=""/>
        <dsp:cNvSpPr/>
      </dsp:nvSpPr>
      <dsp:spPr>
        <a:xfrm>
          <a:off x="66275" y="1524329"/>
          <a:ext cx="1711642" cy="530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28000" b="-2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078195-C2AE-4D89-A73D-0646F9D7637E}">
      <dsp:nvSpPr>
        <dsp:cNvPr id="0" name=""/>
        <dsp:cNvSpPr/>
      </dsp:nvSpPr>
      <dsp:spPr>
        <a:xfrm>
          <a:off x="0" y="2187082"/>
          <a:ext cx="8558213" cy="662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73563"/>
                <a:satOff val="-13451"/>
                <a:lumOff val="233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73563"/>
                <a:satOff val="-13451"/>
                <a:lumOff val="233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73563"/>
                <a:satOff val="-13451"/>
                <a:lumOff val="233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prelucrare a strugurilor, de producere, îmbuteliere și depozitare a produselor vitivinicole</a:t>
          </a:r>
        </a:p>
      </dsp:txBody>
      <dsp:txXfrm>
        <a:off x="1777917" y="2187082"/>
        <a:ext cx="6780295" cy="662752"/>
      </dsp:txXfrm>
    </dsp:sp>
    <dsp:sp modelId="{AFB0AB7B-8C6A-4926-ABDD-991AA41E989F}">
      <dsp:nvSpPr>
        <dsp:cNvPr id="0" name=""/>
        <dsp:cNvSpPr/>
      </dsp:nvSpPr>
      <dsp:spPr>
        <a:xfrm>
          <a:off x="66275" y="2253357"/>
          <a:ext cx="1711642" cy="530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CD61E-DBAF-437F-9A83-85DE365008A0}">
      <dsp:nvSpPr>
        <dsp:cNvPr id="0" name=""/>
        <dsp:cNvSpPr/>
      </dsp:nvSpPr>
      <dsp:spPr>
        <a:xfrm>
          <a:off x="0" y="0"/>
          <a:ext cx="8558213" cy="720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casei de ambalare sau a depozitului frigorific de păstrare a fructelor, a legumelor sau a cartofilor</a:t>
          </a:r>
          <a:endParaRPr lang="ro-RO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3707" y="0"/>
        <a:ext cx="6774505" cy="720650"/>
      </dsp:txXfrm>
    </dsp:sp>
    <dsp:sp modelId="{2A3183F3-C8AE-444D-B829-1060C7EF93C7}">
      <dsp:nvSpPr>
        <dsp:cNvPr id="0" name=""/>
        <dsp:cNvSpPr/>
      </dsp:nvSpPr>
      <dsp:spPr>
        <a:xfrm>
          <a:off x="72065" y="72065"/>
          <a:ext cx="1711642" cy="576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48000" b="-4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28F44F-C65F-465E-90A9-7C485A8065F8}">
      <dsp:nvSpPr>
        <dsp:cNvPr id="0" name=""/>
        <dsp:cNvSpPr/>
      </dsp:nvSpPr>
      <dsp:spPr>
        <a:xfrm>
          <a:off x="0" y="792715"/>
          <a:ext cx="8558213" cy="720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05231"/>
                <a:satOff val="-7819"/>
                <a:lumOff val="101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05231"/>
                <a:satOff val="-7819"/>
                <a:lumOff val="101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05231"/>
                <a:satOff val="-7819"/>
                <a:lumOff val="101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prelucrare primară/finită, uscare, congelare sau ambalare </a:t>
          </a:r>
          <a:r>
            <a:rPr lang="ro-RO" sz="18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fructelor, a legumelor, a cartofilor, a plantelor 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aromatice, condimentare sau medicinale </a:t>
          </a:r>
          <a:endParaRPr lang="ro-RO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3707" y="792715"/>
        <a:ext cx="6774505" cy="720650"/>
      </dsp:txXfrm>
    </dsp:sp>
    <dsp:sp modelId="{A06C18AC-9D8E-4413-8B1F-1E51CD027499}">
      <dsp:nvSpPr>
        <dsp:cNvPr id="0" name=""/>
        <dsp:cNvSpPr/>
      </dsp:nvSpPr>
      <dsp:spPr>
        <a:xfrm>
          <a:off x="72065" y="864780"/>
          <a:ext cx="1711642" cy="576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9000" b="-4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31B4F3-D7B1-4A3F-8E15-C11305CF78A8}">
      <dsp:nvSpPr>
        <dsp:cNvPr id="0" name=""/>
        <dsp:cNvSpPr/>
      </dsp:nvSpPr>
      <dsp:spPr>
        <a:xfrm>
          <a:off x="0" y="1605089"/>
          <a:ext cx="8558213" cy="720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10462"/>
                <a:satOff val="-15639"/>
                <a:lumOff val="203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10462"/>
                <a:satOff val="-15639"/>
                <a:lumOff val="203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10462"/>
                <a:satOff val="-15639"/>
                <a:lumOff val="203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</a:t>
          </a:r>
          <a:r>
            <a:rPr lang="ro-RO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prelucrare primară/finită,</a:t>
          </a:r>
          <a:r>
            <a:rPr lang="ro-RO" sz="18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uscare, condiționare, depozitare sau ambalare a cerealelor, a oleaginoaselor și a plantelor tehnice</a:t>
          </a:r>
          <a:endParaRPr lang="ro-RO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3707" y="1605089"/>
        <a:ext cx="6774505" cy="720650"/>
      </dsp:txXfrm>
    </dsp:sp>
    <dsp:sp modelId="{2B78AA09-E946-42CE-A244-E477EFD42270}">
      <dsp:nvSpPr>
        <dsp:cNvPr id="0" name=""/>
        <dsp:cNvSpPr/>
      </dsp:nvSpPr>
      <dsp:spPr>
        <a:xfrm>
          <a:off x="72065" y="1657495"/>
          <a:ext cx="1711642" cy="576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1000" b="-6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078195-C2AE-4D89-A73D-0646F9D7637E}">
      <dsp:nvSpPr>
        <dsp:cNvPr id="0" name=""/>
        <dsp:cNvSpPr/>
      </dsp:nvSpPr>
      <dsp:spPr>
        <a:xfrm>
          <a:off x="0" y="2378145"/>
          <a:ext cx="8558213" cy="720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Construcția/reconstrucția depozitelor pentru păstrarea/depozitarea ambalajelor</a:t>
          </a:r>
        </a:p>
      </dsp:txBody>
      <dsp:txXfrm>
        <a:off x="1783707" y="2378145"/>
        <a:ext cx="6774505" cy="720650"/>
      </dsp:txXfrm>
    </dsp:sp>
    <dsp:sp modelId="{AFB0AB7B-8C6A-4926-ABDD-991AA41E989F}">
      <dsp:nvSpPr>
        <dsp:cNvPr id="0" name=""/>
        <dsp:cNvSpPr/>
      </dsp:nvSpPr>
      <dsp:spPr>
        <a:xfrm>
          <a:off x="72065" y="2450210"/>
          <a:ext cx="1711642" cy="576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49000" b="-4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CD61E-DBAF-437F-9A83-85DE365008A0}">
      <dsp:nvSpPr>
        <dsp:cNvPr id="0" name=""/>
        <dsp:cNvSpPr/>
      </dsp:nvSpPr>
      <dsp:spPr>
        <a:xfrm>
          <a:off x="0" y="23540"/>
          <a:ext cx="8558213" cy="7955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unităților de păstrare a laptelui, cărnii, ouălor, peștelui sau a mierii de albine și a produselor obținute din acestea</a:t>
          </a:r>
          <a:endParaRPr lang="ro-RO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1196" y="23540"/>
        <a:ext cx="6767016" cy="795539"/>
      </dsp:txXfrm>
    </dsp:sp>
    <dsp:sp modelId="{2A3183F3-C8AE-444D-B829-1060C7EF93C7}">
      <dsp:nvSpPr>
        <dsp:cNvPr id="0" name=""/>
        <dsp:cNvSpPr/>
      </dsp:nvSpPr>
      <dsp:spPr>
        <a:xfrm>
          <a:off x="79553" y="79553"/>
          <a:ext cx="1711642" cy="6364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8F44F-C65F-465E-90A9-7C485A8065F8}">
      <dsp:nvSpPr>
        <dsp:cNvPr id="0" name=""/>
        <dsp:cNvSpPr/>
      </dsp:nvSpPr>
      <dsp:spPr>
        <a:xfrm>
          <a:off x="0" y="958147"/>
          <a:ext cx="8558213" cy="7955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unităților de prelucrare primară/finită, abatorizare, secție de tranșare, ambalare, refrigerare, congelare sau păstrare, a cărnii, laptelui, ouălor, peștelui, mierii de albine și produselor apicole;</a:t>
          </a:r>
          <a:endParaRPr lang="ro-RO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1196" y="958147"/>
        <a:ext cx="6767016" cy="795539"/>
      </dsp:txXfrm>
    </dsp:sp>
    <dsp:sp modelId="{A06C18AC-9D8E-4413-8B1F-1E51CD027499}">
      <dsp:nvSpPr>
        <dsp:cNvPr id="0" name=""/>
        <dsp:cNvSpPr/>
      </dsp:nvSpPr>
      <dsp:spPr>
        <a:xfrm>
          <a:off x="79553" y="954647"/>
          <a:ext cx="1711642" cy="6364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1B4F3-D7B1-4A3F-8E15-C11305CF78A8}">
      <dsp:nvSpPr>
        <dsp:cNvPr id="0" name=""/>
        <dsp:cNvSpPr/>
      </dsp:nvSpPr>
      <dsp:spPr>
        <a:xfrm>
          <a:off x="0" y="1750187"/>
          <a:ext cx="8558213" cy="7955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 proceselor de efectuare a analizelor de testare pentru carne și produse din carne, lapte și produse din lapte, ouă, pește și produse din pește, miere de albine și produse apicole;</a:t>
          </a:r>
          <a:endParaRPr lang="ro-RO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1196" y="1750187"/>
        <a:ext cx="6767016" cy="795539"/>
      </dsp:txXfrm>
    </dsp:sp>
    <dsp:sp modelId="{2B78AA09-E946-42CE-A244-E477EFD42270}">
      <dsp:nvSpPr>
        <dsp:cNvPr id="0" name=""/>
        <dsp:cNvSpPr/>
      </dsp:nvSpPr>
      <dsp:spPr>
        <a:xfrm>
          <a:off x="79553" y="1829741"/>
          <a:ext cx="1711642" cy="6364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78195-C2AE-4D89-A73D-0646F9D7637E}">
      <dsp:nvSpPr>
        <dsp:cNvPr id="0" name=""/>
        <dsp:cNvSpPr/>
      </dsp:nvSpPr>
      <dsp:spPr>
        <a:xfrm>
          <a:off x="0" y="2625280"/>
          <a:ext cx="8558213" cy="7955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dotarea unităților de prelucrare primară/finită sau comercializare cu utilaje, instalații, echipamente sau mijloace de transport specializate în scopul colectării materiei prime, prelucrării și/sau comercializării produselor de origine animală - parte componentă a proiectului.</a:t>
          </a:r>
          <a:endParaRPr lang="ro-RO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1196" y="2625280"/>
        <a:ext cx="6767016" cy="795539"/>
      </dsp:txXfrm>
    </dsp:sp>
    <dsp:sp modelId="{AFB0AB7B-8C6A-4926-ABDD-991AA41E989F}">
      <dsp:nvSpPr>
        <dsp:cNvPr id="0" name=""/>
        <dsp:cNvSpPr/>
      </dsp:nvSpPr>
      <dsp:spPr>
        <a:xfrm>
          <a:off x="79553" y="2704834"/>
          <a:ext cx="1711642" cy="6364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21000" b="-2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4DEBB-B1BE-42F3-95A7-1D5C479E6CBC}">
      <dsp:nvSpPr>
        <dsp:cNvPr id="0" name=""/>
        <dsp:cNvSpPr/>
      </dsp:nvSpPr>
      <dsp:spPr>
        <a:xfrm>
          <a:off x="0" y="462648"/>
          <a:ext cx="78867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F2598-4C0C-439F-A340-4761374FC4D3}">
      <dsp:nvSpPr>
        <dsp:cNvPr id="0" name=""/>
        <dsp:cNvSpPr/>
      </dsp:nvSpPr>
      <dsp:spPr>
        <a:xfrm>
          <a:off x="394335" y="34608"/>
          <a:ext cx="7097288" cy="85608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Achiziționarea de tractoare, combine, mașini și utilaje agricole convenționale, (25% - din cost; 35% - micro GȚ sau tânăr fermier) Plafon =300 mii lei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125" y="76398"/>
        <a:ext cx="7013708" cy="772500"/>
      </dsp:txXfrm>
    </dsp:sp>
    <dsp:sp modelId="{DFEA6764-691B-4ED9-A201-8B7EE061868F}">
      <dsp:nvSpPr>
        <dsp:cNvPr id="0" name=""/>
        <dsp:cNvSpPr/>
      </dsp:nvSpPr>
      <dsp:spPr>
        <a:xfrm>
          <a:off x="0" y="1778088"/>
          <a:ext cx="78867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41348"/>
              <a:satOff val="2109"/>
              <a:lumOff val="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E00C4-02B4-4C91-855F-F2ED84BC4CBA}">
      <dsp:nvSpPr>
        <dsp:cNvPr id="0" name=""/>
        <dsp:cNvSpPr/>
      </dsp:nvSpPr>
      <dsp:spPr>
        <a:xfrm>
          <a:off x="394335" y="1350048"/>
          <a:ext cx="7097840" cy="856080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Dobândirea echipamentului de conservare a solului, (50 % - din cost, Plafon =1,0 mil. lei)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125" y="1391838"/>
        <a:ext cx="7014260" cy="772500"/>
      </dsp:txXfrm>
    </dsp:sp>
    <dsp:sp modelId="{93DBE366-ED46-442B-A1F2-B38966B834E1}">
      <dsp:nvSpPr>
        <dsp:cNvPr id="0" name=""/>
        <dsp:cNvSpPr/>
      </dsp:nvSpPr>
      <dsp:spPr>
        <a:xfrm>
          <a:off x="0" y="3093527"/>
          <a:ext cx="78867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FB2B4-D9CA-4C91-8DE6-7B136F104C17}">
      <dsp:nvSpPr>
        <dsp:cNvPr id="0" name=""/>
        <dsp:cNvSpPr/>
      </dsp:nvSpPr>
      <dsp:spPr>
        <a:xfrm>
          <a:off x="394335" y="2665488"/>
          <a:ext cx="7063722" cy="85608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Dronele</a:t>
          </a:r>
          <a:r>
            <a:rPr lang="ro-RO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utilizate în protecția culturilor agricole, </a:t>
          </a:r>
          <a:r>
            <a:rPr lang="ro-MD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(50 % - din cost, Plafon =200 mii lei)</a:t>
          </a:r>
          <a:endParaRPr lang="en-US" sz="1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125" y="2707278"/>
        <a:ext cx="6980142" cy="7725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8C535-F77D-4174-953B-7EA4B9651274}">
      <dsp:nvSpPr>
        <dsp:cNvPr id="0" name=""/>
        <dsp:cNvSpPr/>
      </dsp:nvSpPr>
      <dsp:spPr>
        <a:xfrm>
          <a:off x="1967010" y="48"/>
          <a:ext cx="5066979" cy="5983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en-US" sz="2000" b="1" u="sng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4536" y="17574"/>
        <a:ext cx="5031927" cy="563332"/>
      </dsp:txXfrm>
    </dsp:sp>
    <dsp:sp modelId="{A5361299-7377-4952-AE58-A4E3167C1A50}">
      <dsp:nvSpPr>
        <dsp:cNvPr id="0" name=""/>
        <dsp:cNvSpPr/>
      </dsp:nvSpPr>
      <dsp:spPr>
        <a:xfrm>
          <a:off x="362837" y="677803"/>
          <a:ext cx="598384" cy="5983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E02B2-2B4C-46D5-9162-4EC6DCEF7CC6}">
      <dsp:nvSpPr>
        <dsp:cNvPr id="0" name=""/>
        <dsp:cNvSpPr/>
      </dsp:nvSpPr>
      <dsp:spPr>
        <a:xfrm>
          <a:off x="1257658" y="701738"/>
          <a:ext cx="7414615" cy="598384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0" i="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reabilitarea sistemelor de alimentare cu gaz, apă, sisteme de epurare a apei sau de canalizare;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6874" y="730954"/>
        <a:ext cx="7356183" cy="539952"/>
      </dsp:txXfrm>
    </dsp:sp>
    <dsp:sp modelId="{DECDFB89-945D-4FEA-A771-BB8DF5860D39}">
      <dsp:nvSpPr>
        <dsp:cNvPr id="0" name=""/>
        <dsp:cNvSpPr/>
      </dsp:nvSpPr>
      <dsp:spPr>
        <a:xfrm>
          <a:off x="345917" y="1449216"/>
          <a:ext cx="598384" cy="5983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CA6DC-DFF0-450B-B9D1-89E54A27F15C}">
      <dsp:nvSpPr>
        <dsp:cNvPr id="0" name=""/>
        <dsp:cNvSpPr/>
      </dsp:nvSpPr>
      <dsp:spPr>
        <a:xfrm>
          <a:off x="1275933" y="1381348"/>
          <a:ext cx="7438282" cy="598384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119382"/>
            <a:satOff val="-5685"/>
            <a:lumOff val="9304"/>
            <a:alphaOff val="-125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Instalații pentru producerea energiei din resurse regenerabile și echipament de alimentare cu energie electrică;</a:t>
          </a:r>
          <a:endParaRPr lang="ro-RO" sz="18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5149" y="1410564"/>
        <a:ext cx="7379850" cy="539952"/>
      </dsp:txXfrm>
    </dsp:sp>
    <dsp:sp modelId="{9F59FD3C-CE6C-49F8-8517-AFF507BDAC6B}">
      <dsp:nvSpPr>
        <dsp:cNvPr id="0" name=""/>
        <dsp:cNvSpPr/>
      </dsp:nvSpPr>
      <dsp:spPr>
        <a:xfrm>
          <a:off x="350860" y="2138957"/>
          <a:ext cx="598384" cy="5983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127C0-D9D2-433E-A321-50D8BEA30310}">
      <dsp:nvSpPr>
        <dsp:cNvPr id="0" name=""/>
        <dsp:cNvSpPr/>
      </dsp:nvSpPr>
      <dsp:spPr>
        <a:xfrm>
          <a:off x="1282852" y="2031953"/>
          <a:ext cx="7397771" cy="598384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238765"/>
            <a:satOff val="-11370"/>
            <a:lumOff val="18609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reabilitarea bazinelor de acumulare a apei pentru irigare, precum și a construcțiilor hidrotehnice aferente acestora;</a:t>
          </a:r>
          <a:endParaRPr lang="ro-RO" sz="18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2068" y="2061169"/>
        <a:ext cx="7339339" cy="539952"/>
      </dsp:txXfrm>
    </dsp:sp>
    <dsp:sp modelId="{3ED8CC54-C067-428D-A1AB-518D224F3D6B}">
      <dsp:nvSpPr>
        <dsp:cNvPr id="0" name=""/>
        <dsp:cNvSpPr/>
      </dsp:nvSpPr>
      <dsp:spPr>
        <a:xfrm>
          <a:off x="350897" y="2767362"/>
          <a:ext cx="598384" cy="5983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/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86CD4-D629-4BA4-A68F-80B9110C4B1C}">
      <dsp:nvSpPr>
        <dsp:cNvPr id="0" name=""/>
        <dsp:cNvSpPr/>
      </dsp:nvSpPr>
      <dsp:spPr>
        <a:xfrm>
          <a:off x="1268871" y="2699829"/>
          <a:ext cx="7409462" cy="598384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358147"/>
            <a:satOff val="-17056"/>
            <a:lumOff val="27913"/>
            <a:alphaOff val="-375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sistemului de irigații și/sau desecare;</a:t>
          </a:r>
        </a:p>
      </dsp:txBody>
      <dsp:txXfrm>
        <a:off x="1298087" y="2729045"/>
        <a:ext cx="7351030" cy="539952"/>
      </dsp:txXfrm>
    </dsp:sp>
    <dsp:sp modelId="{58E9B81C-44CA-45AD-A4B1-73FF8AFB57A4}">
      <dsp:nvSpPr>
        <dsp:cNvPr id="0" name=""/>
        <dsp:cNvSpPr/>
      </dsp:nvSpPr>
      <dsp:spPr>
        <a:xfrm>
          <a:off x="350687" y="3386955"/>
          <a:ext cx="598384" cy="5983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E1EF7-773B-48E7-A3AF-80111E905E23}">
      <dsp:nvSpPr>
        <dsp:cNvPr id="0" name=""/>
        <dsp:cNvSpPr/>
      </dsp:nvSpPr>
      <dsp:spPr>
        <a:xfrm>
          <a:off x="1279989" y="3323842"/>
          <a:ext cx="7350389" cy="598384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477530"/>
            <a:satOff val="-22741"/>
            <a:lumOff val="37217"/>
            <a:alphaOff val="-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Construcția sau reabilitarea drumurilor sau a podurilor pe teritoriul exploatației.</a:t>
          </a:r>
        </a:p>
      </dsp:txBody>
      <dsp:txXfrm>
        <a:off x="1309205" y="3353058"/>
        <a:ext cx="7291957" cy="53995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4F8C8-B413-4E85-A5B3-EDBF3285CB78}">
      <dsp:nvSpPr>
        <dsp:cNvPr id="0" name=""/>
        <dsp:cNvSpPr/>
      </dsp:nvSpPr>
      <dsp:spPr>
        <a:xfrm>
          <a:off x="227033" y="609588"/>
          <a:ext cx="1135441" cy="11804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43000" r="-4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7AAC3F-BAEA-497A-AE41-4606E02E0C2F}">
      <dsp:nvSpPr>
        <dsp:cNvPr id="0" name=""/>
        <dsp:cNvSpPr/>
      </dsp:nvSpPr>
      <dsp:spPr>
        <a:xfrm>
          <a:off x="123281" y="1668062"/>
          <a:ext cx="1544764" cy="1180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Construcția/ modernizarea/dotarea/amenajarea structurilor de primire turistice</a:t>
          </a:r>
          <a:endParaRPr lang="ro-RO" sz="1200" b="1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856" y="1702637"/>
        <a:ext cx="1475614" cy="1111338"/>
      </dsp:txXfrm>
    </dsp:sp>
    <dsp:sp modelId="{0C5616FE-0317-4E39-BE46-43C6C41AC5A6}">
      <dsp:nvSpPr>
        <dsp:cNvPr id="0" name=""/>
        <dsp:cNvSpPr/>
      </dsp:nvSpPr>
      <dsp:spPr>
        <a:xfrm rot="21513090">
          <a:off x="1616000" y="1034032"/>
          <a:ext cx="253647" cy="283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616012" y="1091725"/>
        <a:ext cx="177553" cy="170193"/>
      </dsp:txXfrm>
    </dsp:sp>
    <dsp:sp modelId="{035C395C-DE55-44D6-B70C-F88CD1FE928D}">
      <dsp:nvSpPr>
        <dsp:cNvPr id="0" name=""/>
        <dsp:cNvSpPr/>
      </dsp:nvSpPr>
      <dsp:spPr>
        <a:xfrm>
          <a:off x="2086950" y="561988"/>
          <a:ext cx="1180488" cy="11804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DFB231-FA85-49A5-974E-EEDDF1BEBF60}">
      <dsp:nvSpPr>
        <dsp:cNvPr id="0" name=""/>
        <dsp:cNvSpPr/>
      </dsp:nvSpPr>
      <dsp:spPr>
        <a:xfrm>
          <a:off x="2001826" y="1598829"/>
          <a:ext cx="1731588" cy="1370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Dotarea și amenajarea locurilor destinate prestării serviciilor de agrement și a activităților recreative pentru turiști, a activităților în aer liber</a:t>
          </a:r>
        </a:p>
      </dsp:txBody>
      <dsp:txXfrm>
        <a:off x="2041978" y="1638981"/>
        <a:ext cx="1651284" cy="1290586"/>
      </dsp:txXfrm>
    </dsp:sp>
    <dsp:sp modelId="{7050052F-B195-46F5-A490-897D1D34D144}">
      <dsp:nvSpPr>
        <dsp:cNvPr id="0" name=""/>
        <dsp:cNvSpPr/>
      </dsp:nvSpPr>
      <dsp:spPr>
        <a:xfrm rot="21553120">
          <a:off x="3644375" y="994644"/>
          <a:ext cx="376988" cy="283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200" kern="1200"/>
        </a:p>
      </dsp:txBody>
      <dsp:txXfrm>
        <a:off x="3644379" y="1051955"/>
        <a:ext cx="291892" cy="170193"/>
      </dsp:txXfrm>
    </dsp:sp>
    <dsp:sp modelId="{B72C043F-0981-4728-AEDB-CF4BB5D29970}">
      <dsp:nvSpPr>
        <dsp:cNvPr id="0" name=""/>
        <dsp:cNvSpPr/>
      </dsp:nvSpPr>
      <dsp:spPr>
        <a:xfrm>
          <a:off x="4344450" y="531201"/>
          <a:ext cx="1180488" cy="11804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BC2438-77E7-4A13-BD4C-CD295BB78816}">
      <dsp:nvSpPr>
        <dsp:cNvPr id="0" name=""/>
        <dsp:cNvSpPr/>
      </dsp:nvSpPr>
      <dsp:spPr>
        <a:xfrm>
          <a:off x="4186885" y="1417754"/>
          <a:ext cx="1868395" cy="1494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Construcţia</a:t>
          </a:r>
          <a:r>
            <a:rPr lang="ro-RO" sz="1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/</a:t>
          </a:r>
          <a:r>
            <a:rPr lang="ro-RO" sz="1200" b="1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reconstrucţia</a:t>
          </a:r>
          <a:r>
            <a:rPr lang="ro-RO" sz="1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lacurilor de acumulare a apei ca zone de agrement pentru </a:t>
          </a:r>
          <a:r>
            <a:rPr lang="ro-RO" sz="1200" b="1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populaţie</a:t>
          </a:r>
          <a:r>
            <a:rPr lang="ro-RO" sz="1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200" b="1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şi</a:t>
          </a:r>
          <a:r>
            <a:rPr lang="ro-RO" sz="1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ca rezervă strategică de apă pentru perioadele de secetă ale anului</a:t>
          </a:r>
        </a:p>
      </dsp:txBody>
      <dsp:txXfrm>
        <a:off x="4230644" y="1461513"/>
        <a:ext cx="1780877" cy="1406520"/>
      </dsp:txXfrm>
    </dsp:sp>
    <dsp:sp modelId="{3B933E45-A93F-4BE4-A79F-BD686F14E18B}">
      <dsp:nvSpPr>
        <dsp:cNvPr id="0" name=""/>
        <dsp:cNvSpPr/>
      </dsp:nvSpPr>
      <dsp:spPr>
        <a:xfrm rot="92883">
          <a:off x="5902640" y="1010883"/>
          <a:ext cx="377907" cy="283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200" kern="1200"/>
        </a:p>
      </dsp:txBody>
      <dsp:txXfrm>
        <a:off x="5902656" y="1066465"/>
        <a:ext cx="292811" cy="170193"/>
      </dsp:txXfrm>
    </dsp:sp>
    <dsp:sp modelId="{8A4D0142-B8A6-4457-8766-2C9064D0B287}">
      <dsp:nvSpPr>
        <dsp:cNvPr id="0" name=""/>
        <dsp:cNvSpPr/>
      </dsp:nvSpPr>
      <dsp:spPr>
        <a:xfrm>
          <a:off x="6604282" y="592274"/>
          <a:ext cx="1180488" cy="11804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E406BE-0592-414E-B7D5-3B17BAABDA4C}">
      <dsp:nvSpPr>
        <dsp:cNvPr id="0" name=""/>
        <dsp:cNvSpPr/>
      </dsp:nvSpPr>
      <dsp:spPr>
        <a:xfrm>
          <a:off x="6461201" y="1617192"/>
          <a:ext cx="1736251" cy="1249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Construcția/ reconstrucția/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modernizarea/dotarea/amenajarea pensiunilor turistice, agroturistice sau pentru turismul vitivinicol </a:t>
          </a:r>
          <a:endParaRPr lang="ro-RO" sz="1200" b="1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7805" y="1653796"/>
        <a:ext cx="1663043" cy="11765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7176C-289C-4585-8FBE-04AE6A15BE7A}">
      <dsp:nvSpPr>
        <dsp:cNvPr id="0" name=""/>
        <dsp:cNvSpPr/>
      </dsp:nvSpPr>
      <dsp:spPr>
        <a:xfrm>
          <a:off x="1236914" y="0"/>
          <a:ext cx="1931602" cy="105113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BD740-431A-47D7-883C-4878006D16D9}">
      <dsp:nvSpPr>
        <dsp:cNvPr id="0" name=""/>
        <dsp:cNvSpPr/>
      </dsp:nvSpPr>
      <dsp:spPr>
        <a:xfrm>
          <a:off x="1249846" y="713016"/>
          <a:ext cx="1825036" cy="741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producerea, prelucrarea sau comercializarea produselor din sectorul vitivinicol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9846" y="713016"/>
        <a:ext cx="1825036" cy="741498"/>
      </dsp:txXfrm>
    </dsp:sp>
    <dsp:sp modelId="{6D310A1A-56D4-4E24-AC79-DA4ED7087517}">
      <dsp:nvSpPr>
        <dsp:cNvPr id="0" name=""/>
        <dsp:cNvSpPr/>
      </dsp:nvSpPr>
      <dsp:spPr>
        <a:xfrm>
          <a:off x="3466103" y="0"/>
          <a:ext cx="1931602" cy="960718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ED21D-AAEB-4A3D-BE9D-25F1E936EB3B}">
      <dsp:nvSpPr>
        <dsp:cNvPr id="0" name=""/>
        <dsp:cNvSpPr/>
      </dsp:nvSpPr>
      <dsp:spPr>
        <a:xfrm>
          <a:off x="3466103" y="725456"/>
          <a:ext cx="1931602" cy="716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producerea, prelucrarea sau comercializarea produselor din sectorul vegetal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6103" y="725456"/>
        <a:ext cx="1931602" cy="716624"/>
      </dsp:txXfrm>
    </dsp:sp>
    <dsp:sp modelId="{B0A2666B-53D8-46EC-A5C9-6A967D4A1F91}">
      <dsp:nvSpPr>
        <dsp:cNvPr id="0" name=""/>
        <dsp:cNvSpPr/>
      </dsp:nvSpPr>
      <dsp:spPr>
        <a:xfrm>
          <a:off x="5586041" y="0"/>
          <a:ext cx="1931602" cy="992499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B2DB3-716D-49C8-8A92-795564563B2D}">
      <dsp:nvSpPr>
        <dsp:cNvPr id="0" name=""/>
        <dsp:cNvSpPr/>
      </dsp:nvSpPr>
      <dsp:spPr>
        <a:xfrm>
          <a:off x="5490157" y="759874"/>
          <a:ext cx="2028646" cy="716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producerea, prelucrarea sau comercializarea produselor din sectorul zootehnic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0157" y="759874"/>
        <a:ext cx="2028646" cy="7166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46DF6-3127-4BF0-BEDF-F1D9F57D998E}">
      <dsp:nvSpPr>
        <dsp:cNvPr id="0" name=""/>
        <dsp:cNvSpPr/>
      </dsp:nvSpPr>
      <dsp:spPr>
        <a:xfrm rot="16200000">
          <a:off x="2232417" y="-2232417"/>
          <a:ext cx="4169244" cy="8634079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D" sz="2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MD" sz="20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Producerea pe teren protejat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Înființarea sau modernizarea plantațiilor perene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Dezvoltarea infrastructurii de producere, prelucrare primară/finită sau comercializare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Instalații pentru producerea energiei din surse regenerabile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</dsp:txBody>
      <dsp:txXfrm rot="5400000">
        <a:off x="0" y="833849"/>
        <a:ext cx="8634079" cy="250154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46DF6-3127-4BF0-BEDF-F1D9F57D998E}">
      <dsp:nvSpPr>
        <dsp:cNvPr id="0" name=""/>
        <dsp:cNvSpPr/>
      </dsp:nvSpPr>
      <dsp:spPr>
        <a:xfrm rot="16200000">
          <a:off x="2240844" y="-2232417"/>
          <a:ext cx="4169244" cy="8634079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8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D" sz="2400" b="1" u="sng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MD" sz="2000" b="1" u="sng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Înființarea plantațiilor viticole sau modernizarea sistemului de suport în plantațiile viticole </a:t>
          </a:r>
          <a:endParaRPr lang="ru-RU" sz="1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Dezvoltarea infrastructurii de producere, prelucrare primară/finită sau comercializare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Instalații pentru producerea energiei din surse regenerabile</a:t>
          </a:r>
          <a:endParaRPr lang="ru-RU" sz="1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8427" y="833849"/>
        <a:ext cx="8634079" cy="250154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64C13-184B-4F0F-AB58-73162BC6B637}">
      <dsp:nvSpPr>
        <dsp:cNvPr id="0" name=""/>
        <dsp:cNvSpPr/>
      </dsp:nvSpPr>
      <dsp:spPr>
        <a:xfrm>
          <a:off x="0" y="0"/>
          <a:ext cx="864250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8DF365-60D6-4EFC-8236-2A237C3ECE57}">
      <dsp:nvSpPr>
        <dsp:cNvPr id="0" name=""/>
        <dsp:cNvSpPr/>
      </dsp:nvSpPr>
      <dsp:spPr>
        <a:xfrm>
          <a:off x="0" y="0"/>
          <a:ext cx="8642506" cy="403884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D" sz="2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MD" sz="20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Dezvoltarea exploatației zootehnice și cumpărarea animalelor de prăsilă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Dezvoltarea infrastructurii de producere , prelucrare primară/finită sau comercializare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Instalații pentru producerea energiei din surse regenerabile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8642506" cy="4038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B3239-E3DB-4F05-ACF9-9C318676F08C}">
      <dsp:nvSpPr>
        <dsp:cNvPr id="0" name=""/>
        <dsp:cNvSpPr/>
      </dsp:nvSpPr>
      <dsp:spPr>
        <a:xfrm>
          <a:off x="125836" y="19228"/>
          <a:ext cx="1376883" cy="716428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939A0-C346-4F17-8594-E579E61108BB}">
      <dsp:nvSpPr>
        <dsp:cNvPr id="0" name=""/>
        <dsp:cNvSpPr/>
      </dsp:nvSpPr>
      <dsp:spPr>
        <a:xfrm>
          <a:off x="0" y="772063"/>
          <a:ext cx="1789411" cy="56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producere pe teren protejat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72063"/>
        <a:ext cx="1789411" cy="565165"/>
      </dsp:txXfrm>
    </dsp:sp>
    <dsp:sp modelId="{45F492EF-DAE1-4E2F-8E47-E5549C484AE1}">
      <dsp:nvSpPr>
        <dsp:cNvPr id="0" name=""/>
        <dsp:cNvSpPr/>
      </dsp:nvSpPr>
      <dsp:spPr>
        <a:xfrm>
          <a:off x="1964020" y="19228"/>
          <a:ext cx="1376883" cy="724150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9FBCA-345A-4E9B-AB82-EFB5C67F4D08}">
      <dsp:nvSpPr>
        <dsp:cNvPr id="0" name=""/>
        <dsp:cNvSpPr/>
      </dsp:nvSpPr>
      <dsp:spPr>
        <a:xfrm>
          <a:off x="1739705" y="717106"/>
          <a:ext cx="1833416" cy="761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noProof="0" dirty="0" err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Investiţii</a:t>
          </a:r>
          <a:r>
            <a:rPr lang="ro-RO" sz="1400" b="1" i="1" kern="1200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în sisteme și echipamente pentru irigare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9705" y="717106"/>
        <a:ext cx="1833416" cy="761822"/>
      </dsp:txXfrm>
    </dsp:sp>
    <dsp:sp modelId="{DDA20BEB-6077-4FBA-A057-15E08DA9A4E5}">
      <dsp:nvSpPr>
        <dsp:cNvPr id="0" name=""/>
        <dsp:cNvSpPr/>
      </dsp:nvSpPr>
      <dsp:spPr>
        <a:xfrm>
          <a:off x="3828750" y="1964"/>
          <a:ext cx="1376883" cy="786127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477D4-2C70-41F2-8742-8751C82852F3}">
      <dsp:nvSpPr>
        <dsp:cNvPr id="0" name=""/>
        <dsp:cNvSpPr/>
      </dsp:nvSpPr>
      <dsp:spPr>
        <a:xfrm>
          <a:off x="3676405" y="746801"/>
          <a:ext cx="1715858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bazine de acumulare a apei pentru irigare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6405" y="746801"/>
        <a:ext cx="1715858" cy="510823"/>
      </dsp:txXfrm>
    </dsp:sp>
    <dsp:sp modelId="{671E62BC-E370-4E70-AFB1-5E1003A9059B}">
      <dsp:nvSpPr>
        <dsp:cNvPr id="0" name=""/>
        <dsp:cNvSpPr/>
      </dsp:nvSpPr>
      <dsp:spPr>
        <a:xfrm>
          <a:off x="5618832" y="19226"/>
          <a:ext cx="1376883" cy="786032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A8AA5-6946-40B8-BAE8-25F028F1FC99}">
      <dsp:nvSpPr>
        <dsp:cNvPr id="0" name=""/>
        <dsp:cNvSpPr/>
      </dsp:nvSpPr>
      <dsp:spPr>
        <a:xfrm>
          <a:off x="5639651" y="712695"/>
          <a:ext cx="1376883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exploatații din sectorul vegetal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9651" y="712695"/>
        <a:ext cx="1376883" cy="510823"/>
      </dsp:txXfrm>
    </dsp:sp>
    <dsp:sp modelId="{DFBE6ED1-403A-4151-B160-66CE1DD41EA2}">
      <dsp:nvSpPr>
        <dsp:cNvPr id="0" name=""/>
        <dsp:cNvSpPr/>
      </dsp:nvSpPr>
      <dsp:spPr>
        <a:xfrm>
          <a:off x="7401458" y="54640"/>
          <a:ext cx="1376883" cy="768880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48B78-3EC9-4EF9-A3BA-C8FF7111782A}">
      <dsp:nvSpPr>
        <dsp:cNvPr id="0" name=""/>
        <dsp:cNvSpPr/>
      </dsp:nvSpPr>
      <dsp:spPr>
        <a:xfrm>
          <a:off x="7444582" y="712693"/>
          <a:ext cx="1376883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exploatații din sectorul viticol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4582" y="712693"/>
        <a:ext cx="1376883" cy="510823"/>
      </dsp:txXfrm>
    </dsp:sp>
    <dsp:sp modelId="{D25E4A48-32E3-45A2-BC01-6A0692E1E67E}">
      <dsp:nvSpPr>
        <dsp:cNvPr id="0" name=""/>
        <dsp:cNvSpPr/>
      </dsp:nvSpPr>
      <dsp:spPr>
        <a:xfrm>
          <a:off x="1974605" y="1458055"/>
          <a:ext cx="1376883" cy="746633"/>
        </a:xfrm>
        <a:prstGeom prst="round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755EE-49DC-462D-A91A-1AD21C41D965}">
      <dsp:nvSpPr>
        <dsp:cNvPr id="0" name=""/>
        <dsp:cNvSpPr/>
      </dsp:nvSpPr>
      <dsp:spPr>
        <a:xfrm>
          <a:off x="1857075" y="2209226"/>
          <a:ext cx="1814154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infrastructura de producere, prelucrare sau comercializare în sectorul vitivinicol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7075" y="2209226"/>
        <a:ext cx="1814154" cy="510823"/>
      </dsp:txXfrm>
    </dsp:sp>
    <dsp:sp modelId="{554D6B77-6010-44F0-AAFD-63E1F9DC31D8}">
      <dsp:nvSpPr>
        <dsp:cNvPr id="0" name=""/>
        <dsp:cNvSpPr/>
      </dsp:nvSpPr>
      <dsp:spPr>
        <a:xfrm>
          <a:off x="3864050" y="1519311"/>
          <a:ext cx="1376883" cy="717528"/>
        </a:xfrm>
        <a:prstGeom prst="roundRect">
          <a:avLst/>
        </a:prstGeom>
        <a:blipFill>
          <a:blip xmlns:r="http://schemas.openxmlformats.org/officeDocument/2006/relationships" r:embed="rId7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F1B51-0A58-42A5-BB04-78AE2AB57A57}">
      <dsp:nvSpPr>
        <dsp:cNvPr id="0" name=""/>
        <dsp:cNvSpPr/>
      </dsp:nvSpPr>
      <dsp:spPr>
        <a:xfrm>
          <a:off x="3867589" y="2189822"/>
          <a:ext cx="1376883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infrastructura de producere, prelucrare sau comercializare în sectorul vegetal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7589" y="2189822"/>
        <a:ext cx="1376883" cy="510823"/>
      </dsp:txXfrm>
    </dsp:sp>
    <dsp:sp modelId="{C437176C-289C-4585-8FBE-04AE6A15BE7A}">
      <dsp:nvSpPr>
        <dsp:cNvPr id="0" name=""/>
        <dsp:cNvSpPr/>
      </dsp:nvSpPr>
      <dsp:spPr>
        <a:xfrm>
          <a:off x="132685" y="1491216"/>
          <a:ext cx="1376883" cy="677210"/>
        </a:xfrm>
        <a:prstGeom prst="roundRect">
          <a:avLst/>
        </a:prstGeom>
        <a:blipFill>
          <a:blip xmlns:r="http://schemas.openxmlformats.org/officeDocument/2006/relationships" r:embed="rId8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BD740-431A-47D7-883C-4878006D16D9}">
      <dsp:nvSpPr>
        <dsp:cNvPr id="0" name=""/>
        <dsp:cNvSpPr/>
      </dsp:nvSpPr>
      <dsp:spPr>
        <a:xfrm>
          <a:off x="182473" y="2173547"/>
          <a:ext cx="1376883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exploatații zootehnice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473" y="2173547"/>
        <a:ext cx="1376883" cy="510823"/>
      </dsp:txXfrm>
    </dsp:sp>
    <dsp:sp modelId="{844BF1E9-1B4D-47DA-8B8F-2ABA62A7658F}">
      <dsp:nvSpPr>
        <dsp:cNvPr id="0" name=""/>
        <dsp:cNvSpPr/>
      </dsp:nvSpPr>
      <dsp:spPr>
        <a:xfrm>
          <a:off x="5626715" y="1553893"/>
          <a:ext cx="1376883" cy="683556"/>
        </a:xfrm>
        <a:prstGeom prst="round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D694E-B9E8-4630-B234-DC771ED8C8D0}">
      <dsp:nvSpPr>
        <dsp:cNvPr id="0" name=""/>
        <dsp:cNvSpPr/>
      </dsp:nvSpPr>
      <dsp:spPr>
        <a:xfrm>
          <a:off x="5427328" y="2197145"/>
          <a:ext cx="1814154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infrastructura de producere, prelucrare sau comercializare a produselor de origine animală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7328" y="2197145"/>
        <a:ext cx="1814154" cy="510823"/>
      </dsp:txXfrm>
    </dsp:sp>
    <dsp:sp modelId="{3F0FC4AE-18C8-4DA5-A8DC-278B7CA8F8D7}">
      <dsp:nvSpPr>
        <dsp:cNvPr id="0" name=""/>
        <dsp:cNvSpPr/>
      </dsp:nvSpPr>
      <dsp:spPr>
        <a:xfrm>
          <a:off x="7419654" y="1446683"/>
          <a:ext cx="1376883" cy="699494"/>
        </a:xfrm>
        <a:prstGeom prst="roundRect">
          <a:avLst/>
        </a:prstGeom>
        <a:blipFill>
          <a:blip xmlns:r="http://schemas.openxmlformats.org/officeDocument/2006/relationships" r:embed="rId10"/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FB6BD-1238-4181-A7C0-7F75D3EF071C}">
      <dsp:nvSpPr>
        <dsp:cNvPr id="0" name=""/>
        <dsp:cNvSpPr/>
      </dsp:nvSpPr>
      <dsp:spPr>
        <a:xfrm>
          <a:off x="7444589" y="2072151"/>
          <a:ext cx="1376883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Investiții în tehnologii de lucrare a solului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4589" y="2072151"/>
        <a:ext cx="1376883" cy="510823"/>
      </dsp:txXfrm>
    </dsp:sp>
    <dsp:sp modelId="{E0614E8F-F771-4893-8FE5-0A62E569A105}">
      <dsp:nvSpPr>
        <dsp:cNvPr id="0" name=""/>
        <dsp:cNvSpPr/>
      </dsp:nvSpPr>
      <dsp:spPr>
        <a:xfrm>
          <a:off x="7318377" y="2888124"/>
          <a:ext cx="1376883" cy="737763"/>
        </a:xfrm>
        <a:prstGeom prst="roundRect">
          <a:avLst/>
        </a:prstGeom>
        <a:blipFill>
          <a:blip xmlns:r="http://schemas.openxmlformats.org/officeDocument/2006/relationships" r:embed="rId11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EA617-2502-435C-A4C4-74BA951C3892}">
      <dsp:nvSpPr>
        <dsp:cNvPr id="0" name=""/>
        <dsp:cNvSpPr/>
      </dsp:nvSpPr>
      <dsp:spPr>
        <a:xfrm>
          <a:off x="7043011" y="3573638"/>
          <a:ext cx="1870234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dezvoltării turismului în mediul rural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43011" y="3573638"/>
        <a:ext cx="1870234" cy="510823"/>
      </dsp:txXfrm>
    </dsp:sp>
    <dsp:sp modelId="{44689611-1A61-4132-A0B7-62D971E263E4}">
      <dsp:nvSpPr>
        <dsp:cNvPr id="0" name=""/>
        <dsp:cNvSpPr/>
      </dsp:nvSpPr>
      <dsp:spPr>
        <a:xfrm>
          <a:off x="205145" y="2906664"/>
          <a:ext cx="1378040" cy="738703"/>
        </a:xfrm>
        <a:prstGeom prst="roundRect">
          <a:avLst/>
        </a:prstGeom>
        <a:blipFill>
          <a:blip xmlns:r="http://schemas.openxmlformats.org/officeDocument/2006/relationships" r:embed="rId12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1041B-7B19-4771-B2E7-A9E6AFE1175E}">
      <dsp:nvSpPr>
        <dsp:cNvPr id="0" name=""/>
        <dsp:cNvSpPr/>
      </dsp:nvSpPr>
      <dsp:spPr>
        <a:xfrm flipH="1">
          <a:off x="65749" y="3532261"/>
          <a:ext cx="2002814" cy="51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Dezvoltarea infrastructurii aferente exploatației</a:t>
          </a:r>
          <a:endParaRPr lang="ru-RU" sz="1400" b="1" i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49" y="3532261"/>
        <a:ext cx="2002814" cy="51082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0BD6C-6336-4986-82D3-1ED165959293}">
      <dsp:nvSpPr>
        <dsp:cNvPr id="0" name=""/>
        <dsp:cNvSpPr/>
      </dsp:nvSpPr>
      <dsp:spPr>
        <a:xfrm>
          <a:off x="669662" y="18862"/>
          <a:ext cx="2040236" cy="115981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Stimularea accesării creditelor investiționale sau pentru mijloace circulante</a:t>
          </a:r>
          <a:endParaRPr lang="ro-RO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662" y="18862"/>
        <a:ext cx="2040236" cy="1159810"/>
      </dsp:txXfrm>
    </dsp:sp>
    <dsp:sp modelId="{7E9538AE-EFB2-4FA1-8DB8-A7A0F242F38F}">
      <dsp:nvSpPr>
        <dsp:cNvPr id="0" name=""/>
        <dsp:cNvSpPr/>
      </dsp:nvSpPr>
      <dsp:spPr>
        <a:xfrm>
          <a:off x="3697010" y="98886"/>
          <a:ext cx="2034739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Stimularea activităților de promovare</a:t>
          </a:r>
        </a:p>
      </dsp:txBody>
      <dsp:txXfrm>
        <a:off x="3697010" y="98886"/>
        <a:ext cx="2034739" cy="1106668"/>
      </dsp:txXfrm>
    </dsp:sp>
    <dsp:sp modelId="{959E59BF-41DE-4667-8CB3-4978E3963E3C}">
      <dsp:nvSpPr>
        <dsp:cNvPr id="0" name=""/>
        <dsp:cNvSpPr/>
      </dsp:nvSpPr>
      <dsp:spPr>
        <a:xfrm>
          <a:off x="6393501" y="1361462"/>
          <a:ext cx="2162541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Stimularea utilizării sistemelor de irigare</a:t>
          </a:r>
        </a:p>
      </dsp:txBody>
      <dsp:txXfrm>
        <a:off x="6393501" y="1361462"/>
        <a:ext cx="2162541" cy="1106668"/>
      </dsp:txXfrm>
    </dsp:sp>
    <dsp:sp modelId="{C8A17982-3FAA-4376-909B-4118EC796821}">
      <dsp:nvSpPr>
        <dsp:cNvPr id="0" name=""/>
        <dsp:cNvSpPr/>
      </dsp:nvSpPr>
      <dsp:spPr>
        <a:xfrm>
          <a:off x="3624173" y="1319917"/>
          <a:ext cx="2197124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Dezvoltarea agriculturii ecologice</a:t>
          </a:r>
        </a:p>
      </dsp:txBody>
      <dsp:txXfrm>
        <a:off x="3624173" y="1319917"/>
        <a:ext cx="2197124" cy="1106668"/>
      </dsp:txXfrm>
    </dsp:sp>
    <dsp:sp modelId="{532C58E4-D6C7-4A98-BA29-F42C757BC522}">
      <dsp:nvSpPr>
        <dsp:cNvPr id="0" name=""/>
        <dsp:cNvSpPr/>
      </dsp:nvSpPr>
      <dsp:spPr>
        <a:xfrm>
          <a:off x="539149" y="1311691"/>
          <a:ext cx="2228701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Implementarea bunelor practici</a:t>
          </a:r>
        </a:p>
      </dsp:txBody>
      <dsp:txXfrm>
        <a:off x="539149" y="1311691"/>
        <a:ext cx="2228701" cy="1106668"/>
      </dsp:txXfrm>
    </dsp:sp>
    <dsp:sp modelId="{E1122A02-0C14-43DF-ADA4-29B4CBE3A5AB}">
      <dsp:nvSpPr>
        <dsp:cNvPr id="0" name=""/>
        <dsp:cNvSpPr/>
      </dsp:nvSpPr>
      <dsp:spPr>
        <a:xfrm>
          <a:off x="6612658" y="98882"/>
          <a:ext cx="1844447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Defrișarea plantațiilor multianuale</a:t>
          </a:r>
        </a:p>
      </dsp:txBody>
      <dsp:txXfrm>
        <a:off x="6612658" y="98882"/>
        <a:ext cx="1844447" cy="1106668"/>
      </dsp:txXfrm>
    </dsp:sp>
    <dsp:sp modelId="{562613DB-6AB5-4CF7-ACF0-179A2A07BA6F}">
      <dsp:nvSpPr>
        <dsp:cNvPr id="0" name=""/>
        <dsp:cNvSpPr/>
      </dsp:nvSpPr>
      <dsp:spPr>
        <a:xfrm>
          <a:off x="690376" y="2512515"/>
          <a:ext cx="1844447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Servicii de consiliere și formare în agricultură</a:t>
          </a:r>
        </a:p>
      </dsp:txBody>
      <dsp:txXfrm>
        <a:off x="690376" y="2512515"/>
        <a:ext cx="1844447" cy="1106668"/>
      </dsp:txXfrm>
    </dsp:sp>
    <dsp:sp modelId="{4D7A6F9F-825F-49DA-A638-EE777F15C307}">
      <dsp:nvSpPr>
        <dsp:cNvPr id="0" name=""/>
        <dsp:cNvSpPr/>
      </dsp:nvSpPr>
      <dsp:spPr>
        <a:xfrm>
          <a:off x="6612658" y="2574445"/>
          <a:ext cx="1844447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Stimularea asocierii în grupuri de </a:t>
          </a:r>
          <a:r>
            <a:rPr lang="ro-RO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producători</a:t>
          </a:r>
        </a:p>
      </dsp:txBody>
      <dsp:txXfrm>
        <a:off x="6612658" y="2574445"/>
        <a:ext cx="1844447" cy="1106668"/>
      </dsp:txXfrm>
    </dsp:sp>
    <dsp:sp modelId="{A1F88083-D789-41C6-922D-44CB3FDE6775}">
      <dsp:nvSpPr>
        <dsp:cNvPr id="0" name=""/>
        <dsp:cNvSpPr/>
      </dsp:nvSpPr>
      <dsp:spPr>
        <a:xfrm>
          <a:off x="3838876" y="2562677"/>
          <a:ext cx="1844447" cy="11066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Asigurarea fermierilor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Legea nr.183/2020</a:t>
          </a:r>
        </a:p>
      </dsp:txBody>
      <dsp:txXfrm>
        <a:off x="3838876" y="2562677"/>
        <a:ext cx="1844447" cy="110666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0"/>
          <a:ext cx="8755717" cy="204896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SC_5.1</a:t>
          </a:r>
          <a:r>
            <a:rPr lang="ro-MD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MD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AC</a:t>
          </a:r>
          <a:r>
            <a:rPr lang="ro-MD" sz="20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o-MD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ESĂRII CREDITELOR INVESTIȚIONALE SAU PENTRU MIJLOACELE CIRCULANTE</a:t>
          </a:r>
          <a:endParaRPr lang="ru-RU" sz="20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12241"/>
        <a:ext cx="8243476" cy="1024481"/>
      </dsp:txXfrm>
    </dsp:sp>
    <dsp:sp modelId="{5B455BD5-4743-48D3-85D8-3072C00718E4}">
      <dsp:nvSpPr>
        <dsp:cNvPr id="0" name=""/>
        <dsp:cNvSpPr/>
      </dsp:nvSpPr>
      <dsp:spPr>
        <a:xfrm>
          <a:off x="0" y="1459672"/>
          <a:ext cx="2273478" cy="37414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F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mierul 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AUAI</a:t>
          </a:r>
          <a:endParaRPr lang="ro-MD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u="sng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300 mii lei 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fermieri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500 mii lei 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fermierii din sectorul zootehnic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700 mii lei 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GP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CÎ 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și 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AUAI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6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59672"/>
        <a:ext cx="2273478" cy="3741417"/>
      </dsp:txXfrm>
    </dsp:sp>
    <dsp:sp modelId="{7D39EA5E-2007-407E-A3C6-17523FF99CB3}">
      <dsp:nvSpPr>
        <dsp:cNvPr id="0" name=""/>
        <dsp:cNvSpPr/>
      </dsp:nvSpPr>
      <dsp:spPr>
        <a:xfrm>
          <a:off x="2182247" y="856420"/>
          <a:ext cx="6667744" cy="155820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Creditul obținut se va folosi pentru</a:t>
          </a:r>
          <a:r>
            <a:rPr lang="ro-MD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2247" y="1245971"/>
        <a:ext cx="6278193" cy="779103"/>
      </dsp:txXfrm>
    </dsp:sp>
    <dsp:sp modelId="{3F3925A3-FE22-42F8-9FE5-047E028ED498}">
      <dsp:nvSpPr>
        <dsp:cNvPr id="0" name=""/>
        <dsp:cNvSpPr/>
      </dsp:nvSpPr>
      <dsp:spPr>
        <a:xfrm>
          <a:off x="2292210" y="1768191"/>
          <a:ext cx="3731788" cy="35530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i="1" u="sng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vi-VN" sz="1200" b="1" i="1" u="sng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entru plata următoarelor bunuri sau lucrări</a:t>
          </a:r>
          <a:r>
            <a:rPr lang="ro-RO" sz="1200" b="1" i="1" u="sng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</a:t>
          </a: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isteme de suport</a:t>
          </a:r>
          <a:endParaRPr lang="ru-RU" sz="12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odule de seră, peliculă, alte materiale pentru cobstrucția/reconstrucția de sere, solarii sau tuneluri</a:t>
          </a:r>
          <a:endParaRPr lang="ro-MD" sz="12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tilaj tehnologic, materiale de construcții pentru dezvoltarea infrastructurii, cât și pentru utilarea sau renovarea exploatației agricole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onstrucția și dotarea tehnologică a pensiunilor agroturistice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Utilaj sau echipament tehnologic</a:t>
          </a:r>
          <a:endParaRPr lang="ro-MD" sz="12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Procurare de animale</a:t>
          </a:r>
          <a:endParaRPr lang="ro-MD" sz="12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 Tehnică sau utilaj agricol pentru lucrările agricole</a:t>
          </a:r>
          <a:endParaRPr lang="ro-RO" sz="1200" b="1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O" sz="1200" b="1" i="1" u="sng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Pentru achiziționarea mijloacelor circulante: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vi-VN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seminţe, material săditor</a:t>
          </a:r>
          <a:endParaRPr lang="ro-RO" sz="1200" b="1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combustibil sau lubrifianţi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fertilizanți sau produse fitosanitare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MO" sz="12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furaje.</a:t>
          </a:r>
          <a:endParaRPr lang="ro-MD" sz="12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2210" y="1768191"/>
        <a:ext cx="3731788" cy="3553020"/>
      </dsp:txXfrm>
    </dsp:sp>
    <dsp:sp modelId="{C266ECB8-FD11-4DC5-84F2-B5B9C514999E}">
      <dsp:nvSpPr>
        <dsp:cNvPr id="0" name=""/>
        <dsp:cNvSpPr/>
      </dsp:nvSpPr>
      <dsp:spPr>
        <a:xfrm>
          <a:off x="5851821" y="1601511"/>
          <a:ext cx="290389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254000" bIns="20126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OBȚINERE SUBVENȚII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1821" y="1918464"/>
        <a:ext cx="2586943" cy="633906"/>
      </dsp:txXfrm>
    </dsp:sp>
    <dsp:sp modelId="{89E7D017-0265-48E5-81A5-114F2B28F0A2}">
      <dsp:nvSpPr>
        <dsp:cNvPr id="0" name=""/>
        <dsp:cNvSpPr/>
      </dsp:nvSpPr>
      <dsp:spPr>
        <a:xfrm>
          <a:off x="5764452" y="2478352"/>
          <a:ext cx="2991265" cy="28428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3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Copia de pe contractul de credit/împrumut/leasing</a:t>
          </a:r>
          <a:endParaRPr lang="ru-RU" sz="13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3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Certificat eliberat de către bănci sau organizații de creditare nebancară privind utilizarea creditului și suma dobânzii achitate pentru bunurile sau lucrările efectuate</a:t>
          </a:r>
          <a:endParaRPr lang="ro-MD" sz="13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3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Borderoul ordinelor sau notelor de plată ce atestă achitarea dobânzii, completat și eliberat de bancă sau organizația de creditare nebancară</a:t>
          </a:r>
          <a:endParaRPr lang="ro-MD" sz="13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300" b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Dovada deținerii statutului de grup de producători recunoscut, cooperativă de întreprinzător din sectorul zootehnic</a:t>
          </a:r>
          <a:endParaRPr lang="ro-MD" sz="13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4452" y="2478352"/>
        <a:ext cx="2991265" cy="284285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0"/>
          <a:ext cx="8755717" cy="209810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20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o-MD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MD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ACTIVITĂȚILOR DE PROMOVARE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24526"/>
        <a:ext cx="8231191" cy="1049051"/>
      </dsp:txXfrm>
    </dsp:sp>
    <dsp:sp modelId="{5B455BD5-4743-48D3-85D8-3072C00718E4}">
      <dsp:nvSpPr>
        <dsp:cNvPr id="0" name=""/>
        <dsp:cNvSpPr/>
      </dsp:nvSpPr>
      <dsp:spPr>
        <a:xfrm>
          <a:off x="0" y="1424808"/>
          <a:ext cx="2577822" cy="3685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O</a:t>
          </a:r>
          <a:r>
            <a:rPr lang="ro-MD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rganizațiile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o-MD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rofesionale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din domeniul agricol, cercetării și inovării, 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o-MD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nstituțiile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cu profil agroindustrial.</a:t>
          </a:r>
          <a:endParaRPr lang="ro-MD" sz="14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 dirty="0"/>
            <a:t> 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50% din costuri eligibile</a:t>
          </a:r>
          <a:endParaRPr lang="ro-RO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PLAFONUL: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r>
            <a:rPr lang="ro-RO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Fermieri, O</a:t>
          </a:r>
          <a:r>
            <a:rPr lang="ro-MD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rganizație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din domeniul cercetării, etc.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200</a:t>
          </a:r>
          <a:r>
            <a:rPr lang="ro-RO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RO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GP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CÎ;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  <a:r>
            <a:rPr lang="ro-RO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lei 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p/u înregistrarea produselor indicație geo</a:t>
          </a: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grafică</a:t>
          </a:r>
          <a:r>
            <a:rPr lang="ro-MD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protejată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0" y="1424808"/>
        <a:ext cx="2577822" cy="3685465"/>
      </dsp:txXfrm>
    </dsp:sp>
    <dsp:sp modelId="{7D39EA5E-2007-407E-A3C6-17523FF99CB3}">
      <dsp:nvSpPr>
        <dsp:cNvPr id="0" name=""/>
        <dsp:cNvSpPr/>
      </dsp:nvSpPr>
      <dsp:spPr>
        <a:xfrm>
          <a:off x="2527679" y="765240"/>
          <a:ext cx="6228051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157847"/>
                <a:satOff val="-11729"/>
                <a:lumOff val="152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7679" y="1155558"/>
        <a:ext cx="5837733" cy="780637"/>
      </dsp:txXfrm>
    </dsp:sp>
    <dsp:sp modelId="{3F3925A3-FE22-42F8-9FE5-047E028ED498}">
      <dsp:nvSpPr>
        <dsp:cNvPr id="0" name=""/>
        <dsp:cNvSpPr/>
      </dsp:nvSpPr>
      <dsp:spPr>
        <a:xfrm>
          <a:off x="2586440" y="1706488"/>
          <a:ext cx="3178226" cy="36482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› Subvenționarea organizării sau participării la expoziții, târguri cu profil agroalimentar, organizate în țară sau în afara acesteia</a:t>
          </a:r>
          <a:endParaRPr lang="ru-RU" sz="1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Implementarea standardelor de calitate la producerea/prelucrarea produselor agroalimentare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i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› Înregistrarea produselor cu indicație geografică protejată, a produselor cu denumire de origine sau specialităților tradiționale garantate</a:t>
          </a:r>
          <a:endParaRPr lang="ro-MD" sz="16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6440" y="1706488"/>
        <a:ext cx="3178226" cy="3648244"/>
      </dsp:txXfrm>
    </dsp:sp>
    <dsp:sp modelId="{C266ECB8-FD11-4DC5-84F2-B5B9C514999E}">
      <dsp:nvSpPr>
        <dsp:cNvPr id="0" name=""/>
        <dsp:cNvSpPr/>
      </dsp:nvSpPr>
      <dsp:spPr>
        <a:xfrm>
          <a:off x="5703567" y="1203635"/>
          <a:ext cx="3052150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254000" bIns="20126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Condiții obținere și valoarea subvenției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567" y="1520588"/>
        <a:ext cx="2735197" cy="633906"/>
      </dsp:txXfrm>
    </dsp:sp>
    <dsp:sp modelId="{89E7D017-0265-48E5-81A5-114F2B28F0A2}">
      <dsp:nvSpPr>
        <dsp:cNvPr id="0" name=""/>
        <dsp:cNvSpPr/>
      </dsp:nvSpPr>
      <dsp:spPr>
        <a:xfrm>
          <a:off x="5708737" y="1954905"/>
          <a:ext cx="3046980" cy="33998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Confirmarea cheltuielilor de organizare și participare la expoziții și târguri:</a:t>
          </a:r>
          <a:endParaRPr lang="ru-RU" sz="16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Cheltuieli de arendă a spațiului expozițional</a:t>
          </a:r>
          <a:endParaRPr lang="ro-MD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Cheltuieli de construcție a standurilor de prezentare, a bannerelor, panourilor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Costurile taxelor de participare</a:t>
          </a:r>
          <a:endParaRPr lang="ro-MD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Achiziționarea de spațiu mass-media pentru difuzarea informațiilor de promovare a produselor agricole</a:t>
          </a:r>
          <a:endParaRPr lang="ro-MD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</dsp:txBody>
      <dsp:txXfrm>
        <a:off x="5708737" y="1954905"/>
        <a:ext cx="3046980" cy="339982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201282"/>
          <a:ext cx="8755717" cy="209810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o-MD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MD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STIMULAREA UTILIZĂRII SISTEMELOR DE IRIGARE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25808"/>
        <a:ext cx="8231191" cy="1049051"/>
      </dsp:txXfrm>
    </dsp:sp>
    <dsp:sp modelId="{5B455BD5-4743-48D3-85D8-3072C00718E4}">
      <dsp:nvSpPr>
        <dsp:cNvPr id="0" name=""/>
        <dsp:cNvSpPr/>
      </dsp:nvSpPr>
      <dsp:spPr>
        <a:xfrm>
          <a:off x="-2" y="1589937"/>
          <a:ext cx="2689789" cy="3695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F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mierul 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AUAI</a:t>
          </a:r>
          <a:endParaRPr lang="ro-MD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200" b="1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u="sng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50% 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din costuri pentru fermieri, dar nu mai mult de 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750</a:t>
          </a:r>
          <a:r>
            <a:rPr lang="ro-RO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o-RO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65% 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costuri p/u AUAI, dar nu mai mult de 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3 mil. lei </a:t>
          </a:r>
          <a:endParaRPr lang="ro-RO" sz="16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" y="1589937"/>
        <a:ext cx="2689789" cy="3695600"/>
      </dsp:txXfrm>
    </dsp:sp>
    <dsp:sp modelId="{7D39EA5E-2007-407E-A3C6-17523FF99CB3}">
      <dsp:nvSpPr>
        <dsp:cNvPr id="0" name=""/>
        <dsp:cNvSpPr/>
      </dsp:nvSpPr>
      <dsp:spPr>
        <a:xfrm>
          <a:off x="2566052" y="1266357"/>
          <a:ext cx="6228051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157847"/>
                <a:satOff val="-11729"/>
                <a:lumOff val="152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6052" y="1656675"/>
        <a:ext cx="5837733" cy="780637"/>
      </dsp:txXfrm>
    </dsp:sp>
    <dsp:sp modelId="{3F3925A3-FE22-42F8-9FE5-047E028ED498}">
      <dsp:nvSpPr>
        <dsp:cNvPr id="0" name=""/>
        <dsp:cNvSpPr/>
      </dsp:nvSpPr>
      <dsp:spPr>
        <a:xfrm>
          <a:off x="2540350" y="2419448"/>
          <a:ext cx="3178226" cy="2970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Acoperirea parțială a cheltuielilor suportate la pomparea/repomparea apei pentru irigare, după cum urmează:</a:t>
          </a:r>
          <a:endParaRPr lang="ru-RU" sz="1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ro-RO" sz="1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ro-MD" sz="1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tilizarea energiei electrice la pomparea apei din sistemele de irigare centralizate</a:t>
          </a:r>
          <a:endParaRPr lang="ro-MD" sz="16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• Utilizarea resurselor energetice (electrică sau compustibil) la pomparea apeiprin sistemele de irigare</a:t>
          </a:r>
          <a:endParaRPr lang="ro-MD" sz="16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0350" y="2419448"/>
        <a:ext cx="3178226" cy="2970733"/>
      </dsp:txXfrm>
    </dsp:sp>
    <dsp:sp modelId="{C266ECB8-FD11-4DC5-84F2-B5B9C514999E}">
      <dsp:nvSpPr>
        <dsp:cNvPr id="0" name=""/>
        <dsp:cNvSpPr/>
      </dsp:nvSpPr>
      <dsp:spPr>
        <a:xfrm>
          <a:off x="5778061" y="1745854"/>
          <a:ext cx="290389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254000" bIns="20126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8061" y="2062807"/>
        <a:ext cx="2586943" cy="633906"/>
      </dsp:txXfrm>
    </dsp:sp>
    <dsp:sp modelId="{89E7D017-0265-48E5-81A5-114F2B28F0A2}">
      <dsp:nvSpPr>
        <dsp:cNvPr id="0" name=""/>
        <dsp:cNvSpPr/>
      </dsp:nvSpPr>
      <dsp:spPr>
        <a:xfrm>
          <a:off x="5706175" y="2471751"/>
          <a:ext cx="3046980" cy="29539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apoartelor privind pomparea apei, în cazul existenței contorului cu sigila autorității administrației publice locale de nivelul I</a:t>
          </a:r>
          <a:endParaRPr lang="ru-RU" sz="16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</a:t>
          </a:r>
          <a:r>
            <a:rPr lang="ro-MD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orma</a:t>
          </a: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raportare 29-agr, a obținerii sporirii randamentului</a:t>
          </a: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producerii pe terenurile irigate, cu excepția plantațiilor multianuale tinere, culturilor agricole destinate producerii de semințe în vederea însămânțării.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</dsp:txBody>
      <dsp:txXfrm>
        <a:off x="5706175" y="2471751"/>
        <a:ext cx="3046980" cy="295399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253460"/>
          <a:ext cx="8755717" cy="21753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o-MD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DEZVOLTAREA AGRICULTURII ECOLOGICE</a:t>
          </a: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97285"/>
        <a:ext cx="8211892" cy="1087650"/>
      </dsp:txXfrm>
    </dsp:sp>
    <dsp:sp modelId="{5B455BD5-4743-48D3-85D8-3072C00718E4}">
      <dsp:nvSpPr>
        <dsp:cNvPr id="0" name=""/>
        <dsp:cNvSpPr/>
      </dsp:nvSpPr>
      <dsp:spPr>
        <a:xfrm>
          <a:off x="-40972" y="1652407"/>
          <a:ext cx="2742046" cy="35882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F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mierul 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› Pentru perioada de conversie la agricultura ecologică </a:t>
          </a:r>
          <a:r>
            <a:rPr lang="ro-MD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 la 2</a:t>
          </a:r>
          <a:r>
            <a:rPr lang="ro-RO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lei la 14</a:t>
          </a:r>
          <a:r>
            <a:rPr lang="ro-RO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RO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ha</a:t>
          </a:r>
          <a:r>
            <a:rPr lang="ro-RO" sz="1400" b="1" u="sng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i="1" u="non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(în funcție de cultură și an de conversie);</a:t>
          </a:r>
          <a:endParaRPr lang="ro-MD" sz="1400" b="1" i="1" u="none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Pentru menținerea și intensificarea fertilității solului – </a:t>
          </a: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2500 lei</a:t>
          </a:r>
          <a:r>
            <a:rPr lang="ro-RO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ha</a:t>
          </a:r>
          <a:r>
            <a:rPr lang="ro-MD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dar nu depășește 200</a:t>
          </a:r>
          <a:r>
            <a:rPr lang="ro-RO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beneficiar;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Pentru menținerea practicilor de agricultură ecologică </a:t>
          </a:r>
          <a:r>
            <a:rPr lang="ro-MD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20% din valoarea produselor certificate ecologice</a:t>
          </a:r>
          <a:r>
            <a:rPr lang="ro-MD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începând cu 2 ani precedenți celui de depunere a cererii.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0972" y="1652407"/>
        <a:ext cx="2742046" cy="3588238"/>
      </dsp:txXfrm>
    </dsp:sp>
    <dsp:sp modelId="{7D39EA5E-2007-407E-A3C6-17523FF99CB3}">
      <dsp:nvSpPr>
        <dsp:cNvPr id="0" name=""/>
        <dsp:cNvSpPr/>
      </dsp:nvSpPr>
      <dsp:spPr>
        <a:xfrm>
          <a:off x="2568639" y="1305762"/>
          <a:ext cx="6228051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157847"/>
                <a:satOff val="-11729"/>
                <a:lumOff val="152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8639" y="1696080"/>
        <a:ext cx="5837733" cy="780637"/>
      </dsp:txXfrm>
    </dsp:sp>
    <dsp:sp modelId="{3F3925A3-FE22-42F8-9FE5-047E028ED498}">
      <dsp:nvSpPr>
        <dsp:cNvPr id="0" name=""/>
        <dsp:cNvSpPr/>
      </dsp:nvSpPr>
      <dsp:spPr>
        <a:xfrm>
          <a:off x="2647423" y="2523242"/>
          <a:ext cx="3096288" cy="2769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2000" b="1" i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Dezvoltarea agriculturii ecologice prin creșterea suprafețelor de </a:t>
          </a:r>
          <a:r>
            <a:rPr lang="ro-MD" sz="2000" b="1" i="1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ter</a:t>
          </a:r>
          <a:r>
            <a:rPr lang="ro-RO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MD" sz="20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 agricol pentru conversie la agricultura ecologică și menținerea agriculturii ecologice</a:t>
          </a:r>
          <a:endParaRPr lang="ru-RU" sz="2000" b="1" i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423" y="2523242"/>
        <a:ext cx="3096288" cy="2769636"/>
      </dsp:txXfrm>
    </dsp:sp>
    <dsp:sp modelId="{C266ECB8-FD11-4DC5-84F2-B5B9C514999E}">
      <dsp:nvSpPr>
        <dsp:cNvPr id="0" name=""/>
        <dsp:cNvSpPr/>
      </dsp:nvSpPr>
      <dsp:spPr>
        <a:xfrm>
          <a:off x="5776369" y="2072938"/>
          <a:ext cx="290389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254000" bIns="20126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sz="1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6369" y="2389891"/>
        <a:ext cx="2586943" cy="633906"/>
      </dsp:txXfrm>
    </dsp:sp>
    <dsp:sp modelId="{89E7D017-0265-48E5-81A5-114F2B28F0A2}">
      <dsp:nvSpPr>
        <dsp:cNvPr id="0" name=""/>
        <dsp:cNvSpPr/>
      </dsp:nvSpPr>
      <dsp:spPr>
        <a:xfrm>
          <a:off x="5708737" y="3053486"/>
          <a:ext cx="3046980" cy="23012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Fermierul este înregistrat în sistemul de agricultură ecologică</a:t>
          </a:r>
          <a:endParaRPr lang="ru-RU" sz="16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Suprafața terenului agricol se află în conversie la metodele de agricultură ecologică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Fermierul menține practicile de agricultură ecologică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Fermierul menține și intensifică fertilitatea solului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8737" y="3053486"/>
        <a:ext cx="3046980" cy="230124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76089"/>
          <a:ext cx="8755717" cy="201916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o-MD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IMPLEMENTAREA BUNELOR PRACTICI AGRICOLE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80881"/>
        <a:ext cx="8250925" cy="1009585"/>
      </dsp:txXfrm>
    </dsp:sp>
    <dsp:sp modelId="{5B455BD5-4743-48D3-85D8-3072C00718E4}">
      <dsp:nvSpPr>
        <dsp:cNvPr id="0" name=""/>
        <dsp:cNvSpPr/>
      </dsp:nvSpPr>
      <dsp:spPr>
        <a:xfrm>
          <a:off x="-2" y="1691606"/>
          <a:ext cx="2689789" cy="31629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O</a:t>
          </a: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rganizația din domeniul cercetării și inovării, instituția de învățământ cu profil agroindustrial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50% </a:t>
          </a: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din valoarea facturată a semințelor, dar nu mai mult de </a:t>
          </a:r>
          <a:r>
            <a:rPr lang="ro-MD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o-RO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-2" y="1691606"/>
        <a:ext cx="2689789" cy="3162940"/>
      </dsp:txXfrm>
    </dsp:sp>
    <dsp:sp modelId="{7D39EA5E-2007-407E-A3C6-17523FF99CB3}">
      <dsp:nvSpPr>
        <dsp:cNvPr id="0" name=""/>
        <dsp:cNvSpPr/>
      </dsp:nvSpPr>
      <dsp:spPr>
        <a:xfrm>
          <a:off x="2419669" y="1130159"/>
          <a:ext cx="6228051" cy="131942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157847"/>
                <a:satOff val="-11729"/>
                <a:lumOff val="152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9669" y="1460015"/>
        <a:ext cx="5898195" cy="659713"/>
      </dsp:txXfrm>
    </dsp:sp>
    <dsp:sp modelId="{3F3925A3-FE22-42F8-9FE5-047E028ED498}">
      <dsp:nvSpPr>
        <dsp:cNvPr id="0" name=""/>
        <dsp:cNvSpPr/>
      </dsp:nvSpPr>
      <dsp:spPr>
        <a:xfrm>
          <a:off x="2648081" y="2116482"/>
          <a:ext cx="3178226" cy="2856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Menținerea structurii și sporirea fertilității solului , cât și reducerea impactului fertilizanților de origine sintetică în sol</a:t>
          </a:r>
          <a:endParaRPr lang="ru-RU" sz="1800" b="1" i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8081" y="2116482"/>
        <a:ext cx="3178226" cy="2856923"/>
      </dsp:txXfrm>
    </dsp:sp>
    <dsp:sp modelId="{C266ECB8-FD11-4DC5-84F2-B5B9C514999E}">
      <dsp:nvSpPr>
        <dsp:cNvPr id="0" name=""/>
        <dsp:cNvSpPr/>
      </dsp:nvSpPr>
      <dsp:spPr>
        <a:xfrm>
          <a:off x="5851821" y="1540091"/>
          <a:ext cx="290389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254000" bIns="20126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1821" y="1857044"/>
        <a:ext cx="2586943" cy="633906"/>
      </dsp:txXfrm>
    </dsp:sp>
    <dsp:sp modelId="{89E7D017-0265-48E5-81A5-114F2B28F0A2}">
      <dsp:nvSpPr>
        <dsp:cNvPr id="0" name=""/>
        <dsp:cNvSpPr/>
      </dsp:nvSpPr>
      <dsp:spPr>
        <a:xfrm>
          <a:off x="5708737" y="2303256"/>
          <a:ext cx="3046980" cy="29360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Semințele trebuie să fie de soiuri certificate , de producție autohtonă </a:t>
          </a:r>
          <a:endParaRPr lang="ru-RU" sz="1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Subiectul este deținătorul legal al bunului imobil pe care se implementează bunele practici de minim 3 ani, calculați începând cu anul precedent celui de depunere a cererii de subvenționare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Semințele trebuie să fie de speciile: leguminoase pentru boabe pentru culturile de mazăre, fasole, năut, linte sau soia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erenurile au fost însămâțate conform normelor aprobate prin ordin al MAIA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2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</dsp:txBody>
      <dsp:txXfrm>
        <a:off x="5708737" y="2303256"/>
        <a:ext cx="3046980" cy="293608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0"/>
          <a:ext cx="8755717" cy="229455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o-MD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DEFRIȘAREA PLANTAȚIILOR MULTIANUALE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73638"/>
        <a:ext cx="8182079" cy="1147275"/>
      </dsp:txXfrm>
    </dsp:sp>
    <dsp:sp modelId="{5B455BD5-4743-48D3-85D8-3072C00718E4}">
      <dsp:nvSpPr>
        <dsp:cNvPr id="0" name=""/>
        <dsp:cNvSpPr/>
      </dsp:nvSpPr>
      <dsp:spPr>
        <a:xfrm>
          <a:off x="-2" y="1666032"/>
          <a:ext cx="2689789" cy="276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O</a:t>
          </a: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rganizația din domeniul cercetării și inovării, instituția de învățământ cu profil agroindustrial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15</a:t>
          </a:r>
          <a:r>
            <a:rPr lang="ro-RO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mii 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lei</a:t>
          </a:r>
          <a:r>
            <a:rPr lang="ro-RO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ha </a:t>
          </a:r>
          <a:endParaRPr lang="ro-MD" sz="16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-2" y="1666032"/>
        <a:ext cx="2689789" cy="2764288"/>
      </dsp:txXfrm>
    </dsp:sp>
    <dsp:sp modelId="{7D39EA5E-2007-407E-A3C6-17523FF99CB3}">
      <dsp:nvSpPr>
        <dsp:cNvPr id="0" name=""/>
        <dsp:cNvSpPr/>
      </dsp:nvSpPr>
      <dsp:spPr>
        <a:xfrm>
          <a:off x="2566052" y="1256936"/>
          <a:ext cx="6228051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r>
            <a:rPr lang="ro-MD" sz="20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6052" y="1647254"/>
        <a:ext cx="5837733" cy="780637"/>
      </dsp:txXfrm>
    </dsp:sp>
    <dsp:sp modelId="{3F3925A3-FE22-42F8-9FE5-047E028ED498}">
      <dsp:nvSpPr>
        <dsp:cNvPr id="0" name=""/>
        <dsp:cNvSpPr/>
      </dsp:nvSpPr>
      <dsp:spPr>
        <a:xfrm>
          <a:off x="2625103" y="2250804"/>
          <a:ext cx="3178226" cy="23850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Defrișarea plantațiilor multianuale neproductive sau economic nerentabile și reîntoarcerea terenurilor în circuitul agricol</a:t>
          </a:r>
          <a:endParaRPr lang="ru-RU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25103" y="2250804"/>
        <a:ext cx="3178226" cy="2385002"/>
      </dsp:txXfrm>
    </dsp:sp>
    <dsp:sp modelId="{C266ECB8-FD11-4DC5-84F2-B5B9C514999E}">
      <dsp:nvSpPr>
        <dsp:cNvPr id="0" name=""/>
        <dsp:cNvSpPr/>
      </dsp:nvSpPr>
      <dsp:spPr>
        <a:xfrm>
          <a:off x="5828705" y="1839177"/>
          <a:ext cx="290389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254000" bIns="20126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sz="12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8705" y="2156130"/>
        <a:ext cx="2586943" cy="633906"/>
      </dsp:txXfrm>
    </dsp:sp>
    <dsp:sp modelId="{89E7D017-0265-48E5-81A5-114F2B28F0A2}">
      <dsp:nvSpPr>
        <dsp:cNvPr id="0" name=""/>
        <dsp:cNvSpPr/>
      </dsp:nvSpPr>
      <dsp:spPr>
        <a:xfrm>
          <a:off x="5685637" y="2573087"/>
          <a:ext cx="3046980" cy="27420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Plantația a fost defrișată, începând cu data de 1 octombrie a anului precedent celui de depunere a cererii de subvenționare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Plantația viticolă este înregistrată în registrul vitivinicol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Subiectul este deținătorul legal al bunului imobil supus defrișării de minim 5 ani, calculați cu anul precedent celui de depunere a cererii de subvenționare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Suprafața maximă eligibilă este de 100 ha, iar cea minimă – de 0,15 ha pe parcursul unui an. 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</dsp:txBody>
      <dsp:txXfrm>
        <a:off x="5685637" y="2573087"/>
        <a:ext cx="3046980" cy="27420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188704"/>
          <a:ext cx="8755717" cy="169419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o-MD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SERVICII DE CONSILIERE ȘI FORMARE ÎN AGRICULTURĂ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12252"/>
        <a:ext cx="8332170" cy="847095"/>
      </dsp:txXfrm>
    </dsp:sp>
    <dsp:sp modelId="{5B455BD5-4743-48D3-85D8-3072C00718E4}">
      <dsp:nvSpPr>
        <dsp:cNvPr id="0" name=""/>
        <dsp:cNvSpPr/>
      </dsp:nvSpPr>
      <dsp:spPr>
        <a:xfrm>
          <a:off x="-2" y="1477343"/>
          <a:ext cx="2689789" cy="31629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u-RU" sz="11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50% </a:t>
          </a:r>
          <a:r>
            <a:rPr lang="ro-MD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din costurile suportate, dar nu mai mult de </a:t>
          </a:r>
          <a:r>
            <a:rPr lang="ro-MD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o-RO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mii</a:t>
          </a:r>
          <a:r>
            <a:rPr lang="ro-MD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r>
            <a:rPr lang="ro-RO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beneficiar</a:t>
          </a:r>
          <a:endParaRPr lang="ro-MD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-2" y="1477343"/>
        <a:ext cx="2689789" cy="3162940"/>
      </dsp:txXfrm>
    </dsp:sp>
    <dsp:sp modelId="{7D39EA5E-2007-407E-A3C6-17523FF99CB3}">
      <dsp:nvSpPr>
        <dsp:cNvPr id="0" name=""/>
        <dsp:cNvSpPr/>
      </dsp:nvSpPr>
      <dsp:spPr>
        <a:xfrm>
          <a:off x="2542920" y="877169"/>
          <a:ext cx="6228051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2920" y="1267487"/>
        <a:ext cx="5837733" cy="780637"/>
      </dsp:txXfrm>
    </dsp:sp>
    <dsp:sp modelId="{3F3925A3-FE22-42F8-9FE5-047E028ED498}">
      <dsp:nvSpPr>
        <dsp:cNvPr id="0" name=""/>
        <dsp:cNvSpPr/>
      </dsp:nvSpPr>
      <dsp:spPr>
        <a:xfrm>
          <a:off x="2542897" y="1900656"/>
          <a:ext cx="2942065" cy="29216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› Instruiri specializate pe tematici specifice măsurilor de subvenționare</a:t>
          </a:r>
          <a:endParaRPr lang="ru-RU" sz="1800" b="1" i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› Asistență consultativă la elaborarea planului de afaceri</a:t>
          </a:r>
          <a:endParaRPr lang="ro-MD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› Asistență consultativă la formarea setului de documente aferente cererii </a:t>
          </a: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de subvenționare</a:t>
          </a:r>
          <a:endParaRPr lang="ro-MD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2897" y="1900656"/>
        <a:ext cx="2942065" cy="2921692"/>
      </dsp:txXfrm>
    </dsp:sp>
    <dsp:sp modelId="{C266ECB8-FD11-4DC5-84F2-B5B9C514999E}">
      <dsp:nvSpPr>
        <dsp:cNvPr id="0" name=""/>
        <dsp:cNvSpPr/>
      </dsp:nvSpPr>
      <dsp:spPr>
        <a:xfrm>
          <a:off x="5338098" y="1325833"/>
          <a:ext cx="3417619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254000" bIns="20126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sz="14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sz="14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sz="14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sz="14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sz="14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8098" y="1642786"/>
        <a:ext cx="3100666" cy="633906"/>
      </dsp:txXfrm>
    </dsp:sp>
    <dsp:sp modelId="{89E7D017-0265-48E5-81A5-114F2B28F0A2}">
      <dsp:nvSpPr>
        <dsp:cNvPr id="0" name=""/>
        <dsp:cNvSpPr/>
      </dsp:nvSpPr>
      <dsp:spPr>
        <a:xfrm>
          <a:off x="5379645" y="2166046"/>
          <a:ext cx="3376072" cy="30201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Serviciile de consultanță au fost prestate de furnizorii selectați de către organul central de specialitate</a:t>
          </a:r>
          <a:endParaRPr lang="ru-RU" sz="1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Durata instruirii specializate este de minimum 48 ore academice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Fermierul a beneficiat de asistență consultativă la elaborarea planului de afaceri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Fermierul a beneficiat de asistență consultativă la constituirea setului de documente aferente cererii de subvenționare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› Prestatorii de servicii de consiliere și formare în agricultură se selectează în baza unui regulament aprobat de organul central de specialitate. </a:t>
          </a:r>
          <a:endParaRPr lang="ro-MD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</dsp:txBody>
      <dsp:txXfrm>
        <a:off x="5379645" y="2166046"/>
        <a:ext cx="3376072" cy="302010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228331"/>
          <a:ext cx="8755717" cy="1895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o-MD" sz="18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STIMULAREA ASOCIERII ÎN GRUPURI DE PRODUCĂTORI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02125"/>
        <a:ext cx="8281923" cy="947589"/>
      </dsp:txXfrm>
    </dsp:sp>
    <dsp:sp modelId="{5B455BD5-4743-48D3-85D8-3072C00718E4}">
      <dsp:nvSpPr>
        <dsp:cNvPr id="0" name=""/>
        <dsp:cNvSpPr/>
      </dsp:nvSpPr>
      <dsp:spPr>
        <a:xfrm>
          <a:off x="35835" y="1561022"/>
          <a:ext cx="2689789" cy="31320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Fermierii asociați în grupuri de producători agricoli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se calculează ținând cont de valoarea producției comercializate anual de către grupul de producători și nu va depăși suma de 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1,5 mil</a:t>
          </a:r>
          <a:r>
            <a:rPr lang="ro-RO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ei</a:t>
          </a:r>
          <a:r>
            <a:rPr lang="ro-RO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o-MD" sz="16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an de activitate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5835" y="1561022"/>
        <a:ext cx="2689789" cy="3132021"/>
      </dsp:txXfrm>
    </dsp:sp>
    <dsp:sp modelId="{7D39EA5E-2007-407E-A3C6-17523FF99CB3}">
      <dsp:nvSpPr>
        <dsp:cNvPr id="0" name=""/>
        <dsp:cNvSpPr/>
      </dsp:nvSpPr>
      <dsp:spPr>
        <a:xfrm>
          <a:off x="2719712" y="1191943"/>
          <a:ext cx="6036005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9712" y="1582261"/>
        <a:ext cx="5645687" cy="780637"/>
      </dsp:txXfrm>
    </dsp:sp>
    <dsp:sp modelId="{3F3925A3-FE22-42F8-9FE5-047E028ED498}">
      <dsp:nvSpPr>
        <dsp:cNvPr id="0" name=""/>
        <dsp:cNvSpPr/>
      </dsp:nvSpPr>
      <dsp:spPr>
        <a:xfrm>
          <a:off x="2738562" y="2236121"/>
          <a:ext cx="3026952" cy="265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Stimularea fermierilor asociați în grupuri de producători agricoli care comercializează producția obținută prin intermediul respectivelor grupuri</a:t>
          </a:r>
          <a:endParaRPr lang="ru-RU" sz="1800" b="1" i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8562" y="2236121"/>
        <a:ext cx="3026952" cy="2654288"/>
      </dsp:txXfrm>
    </dsp:sp>
    <dsp:sp modelId="{C266ECB8-FD11-4DC5-84F2-B5B9C514999E}">
      <dsp:nvSpPr>
        <dsp:cNvPr id="0" name=""/>
        <dsp:cNvSpPr/>
      </dsp:nvSpPr>
      <dsp:spPr>
        <a:xfrm>
          <a:off x="5736661" y="1907748"/>
          <a:ext cx="301905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254000" bIns="2012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3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</a:t>
          </a:r>
          <a:r>
            <a:rPr lang="ro-RO" sz="13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SPECIFICE PENTRU </a:t>
          </a:r>
          <a:r>
            <a:rPr lang="ro-MD" sz="13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OBȚINERE</a:t>
          </a:r>
          <a:r>
            <a:rPr lang="ro-RO" sz="13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ro-MD" sz="13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SUBVENȚIE</a:t>
          </a:r>
          <a:r>
            <a:rPr lang="ro-RO" sz="13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6661" y="2224701"/>
        <a:ext cx="2702103" cy="633906"/>
      </dsp:txXfrm>
    </dsp:sp>
    <dsp:sp modelId="{89E7D017-0265-48E5-81A5-114F2B28F0A2}">
      <dsp:nvSpPr>
        <dsp:cNvPr id="0" name=""/>
        <dsp:cNvSpPr/>
      </dsp:nvSpPr>
      <dsp:spPr>
        <a:xfrm>
          <a:off x="5708737" y="2728364"/>
          <a:ext cx="3046980" cy="25708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› G</a:t>
          </a:r>
          <a:r>
            <a:rPr lang="ro-RO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 este recunoscut de către organul central de specialitate</a:t>
          </a:r>
          <a:endParaRPr lang="ru-RU" sz="16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› G</a:t>
          </a:r>
          <a:r>
            <a:rPr lang="ro-RO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 a comercializat producția membrilor conform planului de recunoaștere</a:t>
          </a:r>
          <a:endParaRPr lang="ro-MD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› În cazul produselor de origine vegetală, valoarea minimă a producției comercializate eligibile pentru sprijin financiar este de 1 mil</a:t>
          </a:r>
          <a:r>
            <a:rPr lang="ro-RO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o-MD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 lei</a:t>
          </a:r>
          <a:endParaRPr lang="ro-MD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/>
        </a:p>
      </dsp:txBody>
      <dsp:txXfrm>
        <a:off x="5708737" y="2728364"/>
        <a:ext cx="3046980" cy="257084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141D-CCC6-4873-886A-A75BCAFD2BD3}">
      <dsp:nvSpPr>
        <dsp:cNvPr id="0" name=""/>
        <dsp:cNvSpPr/>
      </dsp:nvSpPr>
      <dsp:spPr>
        <a:xfrm>
          <a:off x="0" y="79253"/>
          <a:ext cx="8755717" cy="181964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0" i="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							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20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MĂSURA SC_5.</a:t>
          </a:r>
          <a:r>
            <a:rPr lang="ro-RO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o-MD" sz="1800" b="1" i="1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ASIGURAREA FERMIERILOR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800" b="0" i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34163"/>
        <a:ext cx="8300807" cy="909821"/>
      </dsp:txXfrm>
    </dsp:sp>
    <dsp:sp modelId="{5B455BD5-4743-48D3-85D8-3072C00718E4}">
      <dsp:nvSpPr>
        <dsp:cNvPr id="0" name=""/>
        <dsp:cNvSpPr/>
      </dsp:nvSpPr>
      <dsp:spPr>
        <a:xfrm>
          <a:off x="-4319" y="1463462"/>
          <a:ext cx="2689789" cy="25424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</a:t>
          </a:r>
          <a:endParaRPr lang="ro-RO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Fermierul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VALOARE</a:t>
          </a:r>
          <a:r>
            <a:rPr lang="ro-RO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SUBVENȚIEI</a:t>
          </a:r>
          <a:r>
            <a:rPr lang="ro-MD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70% din valoarea </a:t>
          </a:r>
          <a:r>
            <a:rPr lang="en-US" sz="16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primelor de asigurare calculate conform condițiilor speciale de asigurare a riscurilor de producție în agricultură</a:t>
          </a:r>
          <a:endParaRPr lang="ru-RU" sz="16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1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319" y="1463462"/>
        <a:ext cx="2689789" cy="2542480"/>
      </dsp:txXfrm>
    </dsp:sp>
    <dsp:sp modelId="{7D39EA5E-2007-407E-A3C6-17523FF99CB3}">
      <dsp:nvSpPr>
        <dsp:cNvPr id="0" name=""/>
        <dsp:cNvSpPr/>
      </dsp:nvSpPr>
      <dsp:spPr>
        <a:xfrm>
          <a:off x="2525089" y="1015378"/>
          <a:ext cx="6228051" cy="15612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20126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intervenție: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5089" y="1405696"/>
        <a:ext cx="5837733" cy="780637"/>
      </dsp:txXfrm>
    </dsp:sp>
    <dsp:sp modelId="{3F3925A3-FE22-42F8-9FE5-047E028ED498}">
      <dsp:nvSpPr>
        <dsp:cNvPr id="0" name=""/>
        <dsp:cNvSpPr/>
      </dsp:nvSpPr>
      <dsp:spPr>
        <a:xfrm>
          <a:off x="2590153" y="2161298"/>
          <a:ext cx="3088593" cy="21220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Subvenționarea unei părți a primelor de asigurare</a:t>
          </a:r>
          <a:endParaRPr lang="ru-RU" sz="1800" b="1" i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0153" y="2161298"/>
        <a:ext cx="3088593" cy="2122043"/>
      </dsp:txXfrm>
    </dsp:sp>
    <dsp:sp modelId="{C266ECB8-FD11-4DC5-84F2-B5B9C514999E}">
      <dsp:nvSpPr>
        <dsp:cNvPr id="0" name=""/>
        <dsp:cNvSpPr/>
      </dsp:nvSpPr>
      <dsp:spPr>
        <a:xfrm>
          <a:off x="5773782" y="1844196"/>
          <a:ext cx="2903896" cy="126781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254000" bIns="20126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Documente obligatorii: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3782" y="2161149"/>
        <a:ext cx="2586943" cy="633906"/>
      </dsp:txXfrm>
    </dsp:sp>
    <dsp:sp modelId="{89E7D017-0265-48E5-81A5-114F2B28F0A2}">
      <dsp:nvSpPr>
        <dsp:cNvPr id="0" name=""/>
        <dsp:cNvSpPr/>
      </dsp:nvSpPr>
      <dsp:spPr>
        <a:xfrm>
          <a:off x="5708737" y="2750620"/>
          <a:ext cx="3046980" cy="2347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opia de pe polița de asigurare</a:t>
          </a:r>
          <a:endParaRPr lang="ro-RO" sz="1800" b="0" i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opia de pe documentul de plată a primei de asigurare</a:t>
          </a:r>
          <a:endParaRPr lang="ro-RO" sz="1800" b="0" i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eclarația pe propria răspundere a asiguratului cu privire la existența bunului asigurat</a:t>
          </a:r>
          <a:endParaRPr lang="ru-RU" sz="18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MD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8737" y="2750620"/>
        <a:ext cx="3046980" cy="23476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8C4C-D019-4F0D-A85C-C5B2CB010301}">
      <dsp:nvSpPr>
        <dsp:cNvPr id="0" name=""/>
        <dsp:cNvSpPr/>
      </dsp:nvSpPr>
      <dsp:spPr>
        <a:xfrm rot="5400000">
          <a:off x="-132510" y="132510"/>
          <a:ext cx="883403" cy="61838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9190"/>
        <a:ext cx="618382" cy="265021"/>
      </dsp:txXfrm>
    </dsp:sp>
    <dsp:sp modelId="{9630F89B-CBB9-4F44-85BA-D1BBA081C627}">
      <dsp:nvSpPr>
        <dsp:cNvPr id="0" name=""/>
        <dsp:cNvSpPr/>
      </dsp:nvSpPr>
      <dsp:spPr>
        <a:xfrm rot="5400000">
          <a:off x="4225679" y="-3567812"/>
          <a:ext cx="574212" cy="7788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MD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Material de construcție a serelor, a solarelor și a tunelurilor/ material de acoperire sau materialul nețesut de tip AGRIL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383" y="67515"/>
        <a:ext cx="7760774" cy="518150"/>
      </dsp:txXfrm>
    </dsp:sp>
    <dsp:sp modelId="{2E5D54A1-93FE-4185-BD5C-92D4BE4989D5}">
      <dsp:nvSpPr>
        <dsp:cNvPr id="0" name=""/>
        <dsp:cNvSpPr/>
      </dsp:nvSpPr>
      <dsp:spPr>
        <a:xfrm rot="5400000">
          <a:off x="-132510" y="869083"/>
          <a:ext cx="883403" cy="618382"/>
        </a:xfrm>
        <a:prstGeom prst="chevron">
          <a:avLst/>
        </a:prstGeom>
        <a:gradFill rotWithShape="0">
          <a:gsLst>
            <a:gs pos="0">
              <a:schemeClr val="accent2">
                <a:hueOff val="-294232"/>
                <a:satOff val="1406"/>
                <a:lumOff val="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94232"/>
                <a:satOff val="1406"/>
                <a:lumOff val="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94232"/>
                <a:satOff val="1406"/>
                <a:lumOff val="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45763"/>
        <a:ext cx="618382" cy="265021"/>
      </dsp:txXfrm>
    </dsp:sp>
    <dsp:sp modelId="{94FAB172-4739-401E-9525-21A8B2E95D05}">
      <dsp:nvSpPr>
        <dsp:cNvPr id="0" name=""/>
        <dsp:cNvSpPr/>
      </dsp:nvSpPr>
      <dsp:spPr>
        <a:xfrm rot="5400000">
          <a:off x="4225679" y="-2870723"/>
          <a:ext cx="574212" cy="7788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MD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Echipamentul, utilajul sau accesoriile care constituie sisteme pentru controlul condițiilor de mediu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383" y="764604"/>
        <a:ext cx="7760774" cy="518150"/>
      </dsp:txXfrm>
    </dsp:sp>
    <dsp:sp modelId="{7C02ACC0-B98A-470F-A280-63E7A75983A3}">
      <dsp:nvSpPr>
        <dsp:cNvPr id="0" name=""/>
        <dsp:cNvSpPr/>
      </dsp:nvSpPr>
      <dsp:spPr>
        <a:xfrm rot="5400000">
          <a:off x="-132510" y="1602496"/>
          <a:ext cx="883403" cy="618382"/>
        </a:xfrm>
        <a:prstGeom prst="chevron">
          <a:avLst/>
        </a:prstGeom>
        <a:gradFill rotWithShape="0">
          <a:gsLst>
            <a:gs pos="0">
              <a:schemeClr val="accent2">
                <a:hueOff val="-588464"/>
                <a:satOff val="2812"/>
                <a:lumOff val="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88464"/>
                <a:satOff val="2812"/>
                <a:lumOff val="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88464"/>
                <a:satOff val="2812"/>
                <a:lumOff val="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779176"/>
        <a:ext cx="618382" cy="265021"/>
      </dsp:txXfrm>
    </dsp:sp>
    <dsp:sp modelId="{CEACF1BA-E6C0-4DAB-A6A0-9619AFBF10F0}">
      <dsp:nvSpPr>
        <dsp:cNvPr id="0" name=""/>
        <dsp:cNvSpPr/>
      </dsp:nvSpPr>
      <dsp:spPr>
        <a:xfrm rot="5400000">
          <a:off x="4225679" y="-2137310"/>
          <a:ext cx="574212" cy="7788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MD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Mașinile, utilajele sau accesoriile pentru producerea răsadurilor în palete celulare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383" y="1498017"/>
        <a:ext cx="7760774" cy="518150"/>
      </dsp:txXfrm>
    </dsp:sp>
    <dsp:sp modelId="{A2F64930-2F5F-475A-ADA2-754D615BA881}">
      <dsp:nvSpPr>
        <dsp:cNvPr id="0" name=""/>
        <dsp:cNvSpPr/>
      </dsp:nvSpPr>
      <dsp:spPr>
        <a:xfrm rot="5400000">
          <a:off x="-132510" y="2400962"/>
          <a:ext cx="883403" cy="618382"/>
        </a:xfrm>
        <a:prstGeom prst="chevron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77642"/>
        <a:ext cx="618382" cy="265021"/>
      </dsp:txXfrm>
    </dsp:sp>
    <dsp:sp modelId="{92A0DADD-4AD2-4AD1-A464-7DCF02508D1F}">
      <dsp:nvSpPr>
        <dsp:cNvPr id="0" name=""/>
        <dsp:cNvSpPr/>
      </dsp:nvSpPr>
      <dsp:spPr>
        <a:xfrm rot="5400000">
          <a:off x="4160626" y="-1338845"/>
          <a:ext cx="704317" cy="7788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MD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Utilajul sau echipamentul pentru lucrarea solului, protecția plantelor și întreținerea culturilor </a:t>
          </a:r>
          <a:r>
            <a:rPr lang="ro-MD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(25 % - din cost per unitate, dar nu mai mult de 300 mii lei)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382" y="2237781"/>
        <a:ext cx="7754423" cy="63555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6B562-B890-4589-8D52-C575D1D7DDEB}">
      <dsp:nvSpPr>
        <dsp:cNvPr id="0" name=""/>
        <dsp:cNvSpPr/>
      </dsp:nvSpPr>
      <dsp:spPr>
        <a:xfrm>
          <a:off x="0" y="276508"/>
          <a:ext cx="3007247" cy="8466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rPr>
            <a:t> </a:t>
          </a: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rPr>
            <a:t>Îmbunătățirea și dezvoltarea infrastructurii economice rurale (APL : 80 la 20%)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76508"/>
        <a:ext cx="3007247" cy="846695"/>
      </dsp:txXfrm>
    </dsp:sp>
    <dsp:sp modelId="{88BD70C4-5B47-4E9C-A41F-A57574D987C5}">
      <dsp:nvSpPr>
        <dsp:cNvPr id="0" name=""/>
        <dsp:cNvSpPr/>
      </dsp:nvSpPr>
      <dsp:spPr>
        <a:xfrm>
          <a:off x="0" y="85318"/>
          <a:ext cx="540744" cy="88903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0975EE-6287-402A-B26F-0318D7BFA893}">
      <dsp:nvSpPr>
        <dsp:cNvPr id="0" name=""/>
        <dsp:cNvSpPr/>
      </dsp:nvSpPr>
      <dsp:spPr>
        <a:xfrm>
          <a:off x="3240436" y="315049"/>
          <a:ext cx="2709427" cy="8466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8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Dezvoltarea infrastructurii exploatației agricole (fermieri micro si mici: 60 la 40%)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436" y="315049"/>
        <a:ext cx="2709427" cy="846695"/>
      </dsp:txXfrm>
    </dsp:sp>
    <dsp:sp modelId="{8838B01E-8097-4A8A-91B4-D8CB18664B8F}">
      <dsp:nvSpPr>
        <dsp:cNvPr id="0" name=""/>
        <dsp:cNvSpPr/>
      </dsp:nvSpPr>
      <dsp:spPr>
        <a:xfrm>
          <a:off x="3127543" y="192749"/>
          <a:ext cx="592687" cy="889030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82000" r="-8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0C4E7-0B8D-4EB4-A3BE-2B39E30EE791}">
      <dsp:nvSpPr>
        <dsp:cNvPr id="0" name=""/>
        <dsp:cNvSpPr/>
      </dsp:nvSpPr>
      <dsp:spPr>
        <a:xfrm>
          <a:off x="6176894" y="315049"/>
          <a:ext cx="2709427" cy="8466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Înființarea plantațiilor de arbuști fructiferi, aromatice, medicinale și condimentare ( fermieri micro și mici:40 la 60%)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6894" y="315049"/>
        <a:ext cx="2709427" cy="846695"/>
      </dsp:txXfrm>
    </dsp:sp>
    <dsp:sp modelId="{442C5AFD-F9D3-4B37-BCD0-58CC823901E9}">
      <dsp:nvSpPr>
        <dsp:cNvPr id="0" name=""/>
        <dsp:cNvSpPr/>
      </dsp:nvSpPr>
      <dsp:spPr>
        <a:xfrm>
          <a:off x="6064001" y="192749"/>
          <a:ext cx="592687" cy="889030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6FCE6-8561-40E7-BEC3-0273DF140E58}">
      <dsp:nvSpPr>
        <dsp:cNvPr id="0" name=""/>
        <dsp:cNvSpPr/>
      </dsp:nvSpPr>
      <dsp:spPr>
        <a:xfrm>
          <a:off x="0" y="1343752"/>
          <a:ext cx="2709427" cy="8466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Diversificarea activităților economice rurale (fermieri micro si mici: 50 la 50%)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43752"/>
        <a:ext cx="2709427" cy="846695"/>
      </dsp:txXfrm>
    </dsp:sp>
    <dsp:sp modelId="{6774CD8E-8189-4159-A2A2-BC08E4C1ADC7}">
      <dsp:nvSpPr>
        <dsp:cNvPr id="0" name=""/>
        <dsp:cNvSpPr/>
      </dsp:nvSpPr>
      <dsp:spPr>
        <a:xfrm>
          <a:off x="0" y="1274951"/>
          <a:ext cx="514926" cy="889030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80000" r="-8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C01FC-FDE0-4BE3-B914-6257EBD1010E}">
      <dsp:nvSpPr>
        <dsp:cNvPr id="0" name=""/>
        <dsp:cNvSpPr/>
      </dsp:nvSpPr>
      <dsp:spPr>
        <a:xfrm>
          <a:off x="3128532" y="1435915"/>
          <a:ext cx="2709427" cy="8466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Stimularea producerii pe teren protejat (fermieri micro și mici: 40 la 60%)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8532" y="1435915"/>
        <a:ext cx="2709427" cy="846695"/>
      </dsp:txXfrm>
    </dsp:sp>
    <dsp:sp modelId="{90479F02-B219-49D9-8E15-0E638AD6EC6C}">
      <dsp:nvSpPr>
        <dsp:cNvPr id="0" name=""/>
        <dsp:cNvSpPr/>
      </dsp:nvSpPr>
      <dsp:spPr>
        <a:xfrm>
          <a:off x="3015639" y="1313615"/>
          <a:ext cx="592687" cy="889030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DE3F2-EC43-4327-9A8E-5C86768E4B83}">
      <dsp:nvSpPr>
        <dsp:cNvPr id="0" name=""/>
        <dsp:cNvSpPr/>
      </dsp:nvSpPr>
      <dsp:spPr>
        <a:xfrm>
          <a:off x="6107799" y="1653307"/>
          <a:ext cx="2709427" cy="10665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Modernizarea exploatațiilor zootehnice( F micro și  mic, 70 la 30%)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7799" y="1653307"/>
        <a:ext cx="2709427" cy="1066574"/>
      </dsp:txXfrm>
    </dsp:sp>
    <dsp:sp modelId="{93A6C90E-FB4E-4843-B006-FADDF7C838B2}">
      <dsp:nvSpPr>
        <dsp:cNvPr id="0" name=""/>
        <dsp:cNvSpPr/>
      </dsp:nvSpPr>
      <dsp:spPr>
        <a:xfrm>
          <a:off x="6054205" y="1523514"/>
          <a:ext cx="592687" cy="889030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5FEDC-8F93-4696-85C8-7B75B933F7A8}">
      <dsp:nvSpPr>
        <dsp:cNvPr id="0" name=""/>
        <dsp:cNvSpPr/>
      </dsp:nvSpPr>
      <dsp:spPr>
        <a:xfrm>
          <a:off x="3147972" y="2556781"/>
          <a:ext cx="2709427" cy="8466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Transfer de cunoștințe, inovare și formare (IS: 90 la 10%)</a:t>
          </a:r>
          <a:endParaRPr lang="en-US" sz="1400" b="1" i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7972" y="2556781"/>
        <a:ext cx="2709427" cy="846695"/>
      </dsp:txXfrm>
    </dsp:sp>
    <dsp:sp modelId="{7A87DBCD-9D79-4E3D-8DD8-56D26DDE94FF}">
      <dsp:nvSpPr>
        <dsp:cNvPr id="0" name=""/>
        <dsp:cNvSpPr/>
      </dsp:nvSpPr>
      <dsp:spPr>
        <a:xfrm>
          <a:off x="3035079" y="2434481"/>
          <a:ext cx="592687" cy="8890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14C3B-B5FE-4B29-B99F-334A71AF30F8}">
      <dsp:nvSpPr>
        <dsp:cNvPr id="0" name=""/>
        <dsp:cNvSpPr/>
      </dsp:nvSpPr>
      <dsp:spPr>
        <a:xfrm>
          <a:off x="0" y="0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ro-RO" sz="16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Deține un proiect investițional viabil, </a:t>
          </a:r>
          <a:r>
            <a:rPr lang="ro-RO" sz="1600" b="0" i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un proiect tehnic și, după caz, un deviz de cheltuieli;</a:t>
          </a:r>
          <a:endParaRPr lang="ru-RU" sz="1600" b="0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918" y="29918"/>
        <a:ext cx="8131957" cy="553042"/>
      </dsp:txXfrm>
    </dsp:sp>
    <dsp:sp modelId="{B2FCBB24-7A88-4B8D-A68C-D67ED7AA6C30}">
      <dsp:nvSpPr>
        <dsp:cNvPr id="0" name=""/>
        <dsp:cNvSpPr/>
      </dsp:nvSpPr>
      <dsp:spPr>
        <a:xfrm>
          <a:off x="0" y="627373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Proiectul investițional urmează să fie implementat în mediul rural;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8" y="657291"/>
        <a:ext cx="8131957" cy="553042"/>
      </dsp:txXfrm>
    </dsp:sp>
    <dsp:sp modelId="{104A1E7B-C40A-4770-947A-9E85718D1B62}">
      <dsp:nvSpPr>
        <dsp:cNvPr id="0" name=""/>
        <dsp:cNvSpPr/>
      </dsp:nvSpPr>
      <dsp:spPr>
        <a:xfrm>
          <a:off x="0" y="1252824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1" kern="1200">
              <a:latin typeface="Times New Roman" panose="02020603050405020304" pitchFamily="18" charset="0"/>
              <a:cs typeface="Times New Roman" panose="02020603050405020304" pitchFamily="18" charset="0"/>
            </a:rPr>
            <a:t>Perioada de implementare a proiectului investițional este de până la 24 de luni</a:t>
          </a:r>
          <a:r>
            <a:rPr lang="ro-MD" sz="16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8" y="1282742"/>
        <a:ext cx="8131957" cy="553042"/>
      </dsp:txXfrm>
    </dsp:sp>
    <dsp:sp modelId="{CCC11E55-7857-4614-A1DA-7E5E0CAB02F7}">
      <dsp:nvSpPr>
        <dsp:cNvPr id="0" name=""/>
        <dsp:cNvSpPr/>
      </dsp:nvSpPr>
      <dsp:spPr>
        <a:xfrm>
          <a:off x="0" y="1878275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1" kern="1200">
              <a:latin typeface="Times New Roman" panose="02020603050405020304" pitchFamily="18" charset="0"/>
              <a:cs typeface="Times New Roman" panose="02020603050405020304" pitchFamily="18" charset="0"/>
            </a:rPr>
            <a:t>Este deţinătorul legal al bunurilor imobile și/sau al părților componente ale acestora în care urmează să se efectueze investiţia</a:t>
          </a:r>
          <a:r>
            <a:rPr lang="ro-MD" sz="16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8" y="1908193"/>
        <a:ext cx="8131957" cy="553042"/>
      </dsp:txXfrm>
    </dsp:sp>
    <dsp:sp modelId="{BAC45512-83C0-4FDC-A91A-71A5A0EC7C83}">
      <dsp:nvSpPr>
        <dsp:cNvPr id="0" name=""/>
        <dsp:cNvSpPr/>
      </dsp:nvSpPr>
      <dsp:spPr>
        <a:xfrm>
          <a:off x="0" y="2503726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1" kern="1200">
              <a:latin typeface="Times New Roman" panose="02020603050405020304" pitchFamily="18" charset="0"/>
              <a:cs typeface="Times New Roman" panose="02020603050405020304" pitchFamily="18" charset="0"/>
            </a:rPr>
            <a:t>Contribuţia sa financiară reprezintă cel puţin 10% din valoarea proiectului,</a:t>
          </a:r>
          <a:r>
            <a:rPr lang="en-US" sz="1600" b="0" i="1" kern="120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1" kern="1200">
              <a:latin typeface="Times New Roman" panose="02020603050405020304" pitchFamily="18" charset="0"/>
              <a:cs typeface="Times New Roman" panose="02020603050405020304" pitchFamily="18" charset="0"/>
            </a:rPr>
            <a:t>în dependență de măsură și subiectul subvenționării);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8" y="2533644"/>
        <a:ext cx="8131957" cy="553042"/>
      </dsp:txXfrm>
    </dsp:sp>
    <dsp:sp modelId="{AA25406E-B452-465A-B064-A5C5446638DA}">
      <dsp:nvSpPr>
        <dsp:cNvPr id="0" name=""/>
        <dsp:cNvSpPr/>
      </dsp:nvSpPr>
      <dsp:spPr>
        <a:xfrm>
          <a:off x="0" y="3129177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Solicitantul deține competențe în domeniu, (după caz);</a:t>
          </a:r>
          <a:endParaRPr lang="ru-RU" sz="1600" b="0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918" y="3159095"/>
        <a:ext cx="8131957" cy="553042"/>
      </dsp:txXfrm>
    </dsp:sp>
    <dsp:sp modelId="{F4CBE6F8-F8E8-41E0-BA44-FE4D81C518B2}">
      <dsp:nvSpPr>
        <dsp:cNvPr id="0" name=""/>
        <dsp:cNvSpPr/>
      </dsp:nvSpPr>
      <dsp:spPr>
        <a:xfrm>
          <a:off x="0" y="3754627"/>
          <a:ext cx="8191793" cy="612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Solicitantul deține actele permisive necesare pentru efectuarea investiției (după caz);</a:t>
          </a:r>
          <a:endParaRPr lang="ru-RU" sz="1600" b="0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918" y="3784545"/>
        <a:ext cx="8131957" cy="55304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1012755" y="0"/>
          <a:ext cx="4078913" cy="407891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3" y="256625"/>
          <a:ext cx="8755711" cy="775757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Unitatea administrativ-teritorială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constituie 80% din valoarea eligibilă a proiectului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72" y="294494"/>
        <a:ext cx="8679973" cy="700019"/>
      </dsp:txXfrm>
    </dsp:sp>
    <dsp:sp modelId="{692A06D1-2CB8-4C03-934A-2D6759C2C532}">
      <dsp:nvSpPr>
        <dsp:cNvPr id="0" name=""/>
        <dsp:cNvSpPr/>
      </dsp:nvSpPr>
      <dsp:spPr>
        <a:xfrm>
          <a:off x="6" y="1230703"/>
          <a:ext cx="8755711" cy="1331623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Construcția, reabilitarea drumurilor și a podurilor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sistemelor de alimentare cu apă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Instalația de racordare până la instalația electrică a fermierului sau entității economice care desfășoară activități în mediul rural sau activități agricole, altele decât fermierul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reconstrucția piețelor agroalimentare locale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10" y="1295707"/>
        <a:ext cx="8625703" cy="1201615"/>
      </dsp:txXfrm>
    </dsp:sp>
    <dsp:sp modelId="{9DD16EBD-00AC-42E1-9464-3E0018E95F14}">
      <dsp:nvSpPr>
        <dsp:cNvPr id="0" name=""/>
        <dsp:cNvSpPr/>
      </dsp:nvSpPr>
      <dsp:spPr>
        <a:xfrm>
          <a:off x="0" y="2779967"/>
          <a:ext cx="8755711" cy="1105499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viabil, un proiect tehnic și un deviz de cheltuieli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Costul total al PI nu depășește valoarea de 5,0 mil. lei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20% din costul total al proiectului investițional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› Solicitanul deține actele permisive necesare efectuării investiției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66" y="2833933"/>
        <a:ext cx="8647779" cy="99756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833241" y="0"/>
          <a:ext cx="4296506" cy="4296506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10" y="244092"/>
          <a:ext cx="8755707" cy="780118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constituie 60% din valoarea eligibilă a proiectului, dar nu mai mult de 3,0 mil. lei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92" y="282174"/>
        <a:ext cx="8679543" cy="703954"/>
      </dsp:txXfrm>
    </dsp:sp>
    <dsp:sp modelId="{692A06D1-2CB8-4C03-934A-2D6759C2C532}">
      <dsp:nvSpPr>
        <dsp:cNvPr id="0" name=""/>
        <dsp:cNvSpPr/>
      </dsp:nvSpPr>
      <dsp:spPr>
        <a:xfrm>
          <a:off x="5" y="1396823"/>
          <a:ext cx="8755707" cy="1431988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sistemelor de alimentare cu gaz, apă, sisteme de epurare a apei sau de canalizare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Montarea instalațiilor pentru producerea energiei din surse regenerabile și echipament de alimentare cu energie electrică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 lacurilor de acumulare a apei pentru irigare, a construcțiilor hidrotehnice aferente acestora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modernizarea instalațiilor pentru irigare, drenaj, desecare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drumurilor sau a podurilor amplasate pe teritoriul exploatației</a:t>
          </a:r>
          <a:endParaRPr lang="ro-RO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9" y="1466727"/>
        <a:ext cx="8615899" cy="1292180"/>
      </dsp:txXfrm>
    </dsp:sp>
    <dsp:sp modelId="{9DD16EBD-00AC-42E1-9464-3E0018E95F14}">
      <dsp:nvSpPr>
        <dsp:cNvPr id="0" name=""/>
        <dsp:cNvSpPr/>
      </dsp:nvSpPr>
      <dsp:spPr>
        <a:xfrm>
          <a:off x="10" y="3100026"/>
          <a:ext cx="8755707" cy="1196479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viabil, un proiect tehnic și, după caz, un deviz de cheltuieli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Costul total al proiectului investițional nu depășește valoarea de 5,0 mil. lei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40% din costul total al proiectului investițional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Solicitanul deține actele permisive necesare efectuării investiției</a:t>
          </a:r>
          <a:endParaRPr lang="ro-RO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17" y="3158433"/>
        <a:ext cx="8638893" cy="107966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801696" y="0"/>
          <a:ext cx="4509878" cy="450987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50946" y="237347"/>
          <a:ext cx="8414906" cy="1037332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Fermierul micro și mic, persoana juridică sau fizică ce desfășoară activitate în mediul rural sau activitate agricolă, alții decât fermierul;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pt-BR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constituie </a:t>
          </a: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r>
            <a:rPr lang="pt-BR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% din valoarea eligibilă a proiectului, dar nu mai mult de </a:t>
          </a: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1,5</a:t>
          </a:r>
          <a:r>
            <a:rPr lang="pt-BR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mil. lei</a:t>
          </a:r>
          <a:r>
            <a:rPr lang="ro-RO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584" y="287985"/>
        <a:ext cx="8313630" cy="936056"/>
      </dsp:txXfrm>
    </dsp:sp>
    <dsp:sp modelId="{692A06D1-2CB8-4C03-934A-2D6759C2C532}">
      <dsp:nvSpPr>
        <dsp:cNvPr id="0" name=""/>
        <dsp:cNvSpPr/>
      </dsp:nvSpPr>
      <dsp:spPr>
        <a:xfrm>
          <a:off x="0" y="1613149"/>
          <a:ext cx="8563412" cy="1594312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1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Înființarea sau renovarea atelierelor de întreținere a tehnicii și echipamentelor agricole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Crearea sau modernizarea serviciilor veterinare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Construcția/reconstrucția și utilarea unităților de comercializare a produselor alimentare și nealimentare proprii sau locale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Construcția/modernizarea/dotarea/amenajarea structurilor de primire turistică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Dotarea și amenajarea locurilor destinate prestării serviciilor de agrement și a activităților recreative pentru turiști, a activităților în aer liber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Construcția/reconstrucția lacurilor de acumulare a apei ca zone de agrement și ca rezervă strategică de apă pentru perioadele de secetă ale anului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28" y="1690977"/>
        <a:ext cx="8407756" cy="1438656"/>
      </dsp:txXfrm>
    </dsp:sp>
    <dsp:sp modelId="{9DD16EBD-00AC-42E1-9464-3E0018E95F14}">
      <dsp:nvSpPr>
        <dsp:cNvPr id="0" name=""/>
        <dsp:cNvSpPr/>
      </dsp:nvSpPr>
      <dsp:spPr>
        <a:xfrm>
          <a:off x="73518" y="3473131"/>
          <a:ext cx="8330247" cy="942930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</a:t>
          </a:r>
          <a:endParaRPr lang="ro-RO" sz="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05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Costul total al proiectului investițional nu depășește valoarea de 5,0 mil. lei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05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40% din costul total al proiectului investițional (</a:t>
          </a:r>
          <a:r>
            <a:rPr lang="ro-RO" sz="1050" b="1" u="sng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tinerii-fermieri, femeile-fermiere, migranții reveniți – 35%)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05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› Solicitanul deține actele permisive necesare efectuării investiției</a:t>
          </a:r>
          <a:endParaRPr lang="ro-RO" sz="105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548" y="3519161"/>
        <a:ext cx="8238187" cy="85087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600512" y="0"/>
          <a:ext cx="4583879" cy="458387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162659" y="201563"/>
          <a:ext cx="8265996" cy="942477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constituie 60% din valoarea eligibilă a proiectului, dar nu mai mult de 2,0 mil. lei</a:t>
          </a:r>
        </a:p>
      </dsp:txBody>
      <dsp:txXfrm>
        <a:off x="208667" y="247571"/>
        <a:ext cx="8173980" cy="850461"/>
      </dsp:txXfrm>
    </dsp:sp>
    <dsp:sp modelId="{692A06D1-2CB8-4C03-934A-2D6759C2C532}">
      <dsp:nvSpPr>
        <dsp:cNvPr id="0" name=""/>
        <dsp:cNvSpPr/>
      </dsp:nvSpPr>
      <dsp:spPr>
        <a:xfrm>
          <a:off x="111769" y="1558115"/>
          <a:ext cx="8555010" cy="2685866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Stimularea producerii legumelor, fructelor, plantelor aromatice, condimentare, medicinale pe teren protejat (sere, solare, tuneluri), prin subvenționarea: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Echipamentul, utilajul și materiale de construcție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Materialului de acoperire, inclusiv material nețesut de tip AGRIL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Suprafața minimă eligibilă este de cel puțin 0,05 ha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Materialul de acoperire are grosimea de cel puțin 150 microni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proiectul sau schița proiectului pentru investiția planificată, un deviz de cheltuieli elaborat de un proiectant sau furnizor autorizat.                         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››Contribuția financiară a solicitantului reprezintă cel puțin 40% din costul total al proiectului››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882" y="1689228"/>
        <a:ext cx="8292784" cy="242364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646962" y="0"/>
          <a:ext cx="4527576" cy="452757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0" y="0"/>
          <a:ext cx="8556287" cy="885836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constituie 60 % din valoarea eligibilă a proiectului, dar nu mai mult de 900 mii lei</a:t>
          </a:r>
          <a:b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43" y="43243"/>
        <a:ext cx="8469801" cy="799350"/>
      </dsp:txXfrm>
    </dsp:sp>
    <dsp:sp modelId="{692A06D1-2CB8-4C03-934A-2D6759C2C532}">
      <dsp:nvSpPr>
        <dsp:cNvPr id="0" name=""/>
        <dsp:cNvSpPr/>
      </dsp:nvSpPr>
      <dsp:spPr>
        <a:xfrm>
          <a:off x="0" y="1153790"/>
          <a:ext cx="8764411" cy="2701512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Înființare plantațiilor 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arbuști fructiferi, inclusiv cu instalarea sistemelor de irigare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culturi aromatice, medicinale și condimentare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1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</a:t>
          </a: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Materialul săditor sau semințele provin de la producătorii </a:t>
          </a:r>
          <a:r>
            <a:rPr lang="ro-RO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aurizați</a:t>
          </a: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Materialul săditor sau semințele sânt din soiuri admise în Catalogul soiurilor de plante al RM, Catalogul UE;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Suprafața minimă indivizibilă a plantației este de 0,5 ha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de înființare a plantației, cu excepția plantelor aromatice, medicinale și condimentare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</a:t>
          </a:r>
          <a:r>
            <a:rPr lang="ro-RO" sz="12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Costul total al </a:t>
          </a:r>
          <a:r>
            <a:rPr lang="ro-RO" sz="1200" b="1" u="sng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</a:t>
          </a:r>
          <a:r>
            <a:rPr lang="ro-RO" sz="12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PI nu depășește valoarea de 1,5 mil. lei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reprezintă cel puțin 40% din costul total al proiectului investițional </a:t>
          </a:r>
          <a:r>
            <a:rPr lang="ro-RO" sz="12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(tinerii-fermieri, femeile-fermiere, </a:t>
          </a:r>
          <a:r>
            <a:rPr lang="ro-RO" sz="1200" b="1" i="1" u="sng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migranții</a:t>
          </a:r>
          <a:r>
            <a:rPr lang="ro-RO" sz="12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reveniți – 30%)</a:t>
          </a:r>
        </a:p>
      </dsp:txBody>
      <dsp:txXfrm>
        <a:off x="131877" y="1285667"/>
        <a:ext cx="8500657" cy="2437758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348310" y="0"/>
          <a:ext cx="4724070" cy="472407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-78429" y="383351"/>
          <a:ext cx="8648196" cy="1109112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</a:t>
          </a:r>
          <a:r>
            <a:rPr lang="ro-RO" sz="1400" b="1" kern="1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o-RO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Fermierul micro și mic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400" b="1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constituie 70% din valoarea eligibilă dar nu mai mult de </a:t>
          </a:r>
          <a:r>
            <a:rPr lang="ro-RO" sz="14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 mil. lei </a:t>
          </a:r>
          <a:r>
            <a:rPr lang="ro-RO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investițiile efectuate în exploatațiile de creștere a bovinelor și de </a:t>
          </a:r>
          <a:r>
            <a:rPr lang="ro-RO" sz="14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1,5 mil.lei </a:t>
          </a:r>
          <a:r>
            <a:rPr lang="ro-RO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celelalte tipuri de exploatații zootehnice. </a:t>
          </a:r>
          <a:endParaRPr lang="ro-RO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4287" y="437493"/>
        <a:ext cx="8539912" cy="1000828"/>
      </dsp:txXfrm>
    </dsp:sp>
    <dsp:sp modelId="{692A06D1-2CB8-4C03-934A-2D6759C2C532}">
      <dsp:nvSpPr>
        <dsp:cNvPr id="0" name=""/>
        <dsp:cNvSpPr/>
      </dsp:nvSpPr>
      <dsp:spPr>
        <a:xfrm>
          <a:off x="-78429" y="1684169"/>
          <a:ext cx="8648196" cy="1318129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Construcția, reconstrucția, dotarea tehnologică sau digitală a exploatației zootehnice, (bovine, ovine, caprine, porcine, păsări, iepuri, pești și animale de blană, destinate creșterii și întreținerii animalelor, precum și apicole)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Cumpararea animalelor de prăsilă: a) vaci primipare sau junci cu vârstă de cel puțin 12 luni; b) vieri cu vârstă de 4-8 luni și scrofițe neînsămânțate cu vârsta de 5-8 luni; c) mioare/căprițe/berbeci/țapi cu vârsta de 6-20 luni; d) iepuri de casă; e) armăsari și iepe cu vârstă de 24-30 luni; f) material piscicol de populat; g) mătci de albine și roiuri de albine cu mătci cu vârstă de cel mult 12 </a:t>
          </a: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luni</a:t>
          </a:r>
        </a:p>
      </dsp:txBody>
      <dsp:txXfrm>
        <a:off x="-14083" y="1748515"/>
        <a:ext cx="8519504" cy="1189437"/>
      </dsp:txXfrm>
    </dsp:sp>
    <dsp:sp modelId="{9DD16EBD-00AC-42E1-9464-3E0018E95F14}">
      <dsp:nvSpPr>
        <dsp:cNvPr id="0" name=""/>
        <dsp:cNvSpPr/>
      </dsp:nvSpPr>
      <dsp:spPr>
        <a:xfrm>
          <a:off x="-78429" y="3221857"/>
          <a:ext cx="8648196" cy="1318129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2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CONDIȚII SPECIFICE DE OBȚINERE A SUBVENȚIEI:</a:t>
          </a:r>
          <a:endParaRPr lang="ro-RO" sz="10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Animalele de prăsilă ce urmează a fi dobândite sunt din rase incluse în Nomenclatorul raselor, tipurilor și crosurilor de animale omologate </a:t>
          </a:r>
          <a:r>
            <a:rPr lang="ro-MD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 RM și urmează a fi amplasate într-o exploatație zootehnică autorizată/înregistrată sanitar-veterinar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Efectivul minim de animale eligibil pentru subvenționare: a)10 vaci/junci; b)5 scroafe/scrofițe; c)30 oi/capre; d) 30 iepuroaice; e)30 mătci de albine/roiuri de albine</a:t>
          </a:r>
          <a:endParaRPr lang="ro-RO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Costul total al al PI nu depășește valoarea de 5,0 mil. lei pentru investițiile efectuate în exploatațiile de creștere a albinelor și 2,0 mil lei pentru celelalte tipuri de exploatații zootehnice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reprezintă cel puțin 30% din costul total al PI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4083" y="3286203"/>
        <a:ext cx="8519504" cy="118943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456317" y="0"/>
          <a:ext cx="4758661" cy="475866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6A07-E9F5-43A1-A6EB-E9E26950FFBE}">
      <dsp:nvSpPr>
        <dsp:cNvPr id="0" name=""/>
        <dsp:cNvSpPr/>
      </dsp:nvSpPr>
      <dsp:spPr>
        <a:xfrm>
          <a:off x="206395" y="266931"/>
          <a:ext cx="8366730" cy="817716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SUBIECTUL SUBVENȚIONĂRII: </a:t>
          </a:r>
          <a:r>
            <a:rPr lang="ro-RO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Organizația din domeniul cercetării și inovării sau Instituția de învățământ cu profil agroindustrial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VALOAREA SUBVENȚIEI: </a:t>
          </a:r>
          <a:r>
            <a:rPr lang="ro-RO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 depășește valoarea de </a:t>
          </a:r>
          <a:r>
            <a:rPr lang="ro-RO" sz="16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2,7 mil. lei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o-RO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313" y="306849"/>
        <a:ext cx="8286894" cy="737880"/>
      </dsp:txXfrm>
    </dsp:sp>
    <dsp:sp modelId="{692A06D1-2CB8-4C03-934A-2D6759C2C532}">
      <dsp:nvSpPr>
        <dsp:cNvPr id="0" name=""/>
        <dsp:cNvSpPr/>
      </dsp:nvSpPr>
      <dsp:spPr>
        <a:xfrm>
          <a:off x="60755" y="1513823"/>
          <a:ext cx="8658010" cy="2950927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DOMENII DE INTERVENȚIE: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Dezvoltarea și modernizarea bazei tehnico-materiale de cercetare și formare profesională, prin: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 Construcția, reconstrucția, utilarea tehnologică sau digitalizarea laboratoarelor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 Înființarea sau modernizarea loturilor demonstrative de culturi pomicole, legumicole, culturi de câmp, viticole, arbuști fructiferi și căpșun, plante aromatice, medicinale și condimentare cu sisteme de susținere și de protecție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Procurarea echipamentelor sau a mașinilor agricole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serelor sau a solarelor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 sau reabilitarea sistemului de irigare, drenaj, desecare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Construcția/reconstrucția și dotarea fermelor zootehnice utilizate în cercetarea sau formarea profesională a </a:t>
          </a:r>
          <a:r>
            <a:rPr lang="ro-RO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cunpărarea</a:t>
          </a: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animalelor de prăsilă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Montarea instalațiilor pentru producerea energiei din surse regenerabile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Construcția/reabilitarea sau dotarea cu utilaj/echipament a depozitelor tehnologice destinate depozitării, procesării sau ambalării produselor agroalimentare și a semințelor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Dotarea cu utilaj/echipament pentru păstrarea, menținerea fondului genetic  în sectorul vegetal și zootehnic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807" y="1657875"/>
        <a:ext cx="8369906" cy="266282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F04F-B385-4DAF-B6E7-2BAD9341B538}">
      <dsp:nvSpPr>
        <dsp:cNvPr id="0" name=""/>
        <dsp:cNvSpPr/>
      </dsp:nvSpPr>
      <dsp:spPr>
        <a:xfrm>
          <a:off x="873892" y="0"/>
          <a:ext cx="4287272" cy="428727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A06D1-2CB8-4C03-934A-2D6759C2C532}">
      <dsp:nvSpPr>
        <dsp:cNvPr id="0" name=""/>
        <dsp:cNvSpPr/>
      </dsp:nvSpPr>
      <dsp:spPr>
        <a:xfrm>
          <a:off x="140302" y="217945"/>
          <a:ext cx="8394262" cy="1704023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instituțiile de învățământ cu profil agroindustrial: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Instituția desfășoară programe de formare profesională și universitară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 și un deviz de cheltuieli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Costul total al proiectului investițional nu depășește valoarea de 3,0 mil. lei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reprezintă cel puțin 10% din costul total al proiectului investițional</a:t>
          </a:r>
          <a:endParaRPr lang="ro-RO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486" y="301129"/>
        <a:ext cx="8227894" cy="1537655"/>
      </dsp:txXfrm>
    </dsp:sp>
    <dsp:sp modelId="{9DD16EBD-00AC-42E1-9464-3E0018E95F14}">
      <dsp:nvSpPr>
        <dsp:cNvPr id="0" name=""/>
        <dsp:cNvSpPr/>
      </dsp:nvSpPr>
      <dsp:spPr>
        <a:xfrm>
          <a:off x="217062" y="2213282"/>
          <a:ext cx="8358675" cy="1704023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Pentru organizațiile din domeniile cercetării și inovării cu profil agroindustrial: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Organizația din domeniul cercetării și inovării este acreditată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un proiect investițional viabil și un deviz de cheltuieli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Costul total al PI nu depășește 3,0 mil lei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Contribuția financiară a solicitantului este de cel puțin 10% din costul total al PI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› Solicitantul deține actele permisive necesare pentru efectuarea investiției</a:t>
          </a:r>
        </a:p>
      </dsp:txBody>
      <dsp:txXfrm>
        <a:off x="300246" y="2296466"/>
        <a:ext cx="8192307" cy="1537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4CC68-27E6-4663-AEC7-41881BB5CC60}">
      <dsp:nvSpPr>
        <dsp:cNvPr id="0" name=""/>
        <dsp:cNvSpPr/>
      </dsp:nvSpPr>
      <dsp:spPr>
        <a:xfrm rot="21300000">
          <a:off x="14137" y="1753642"/>
          <a:ext cx="4578558" cy="524314"/>
        </a:xfrm>
        <a:prstGeom prst="mathMinus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AAFD62E-11BE-4973-8E71-9C0529B7F8F7}">
      <dsp:nvSpPr>
        <dsp:cNvPr id="0" name=""/>
        <dsp:cNvSpPr/>
      </dsp:nvSpPr>
      <dsp:spPr>
        <a:xfrm>
          <a:off x="609249" y="173165"/>
          <a:ext cx="1382049" cy="1612640"/>
        </a:xfrm>
        <a:prstGeom prst="downArrow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5E9AAD4-A61A-4FAA-8484-8571FEEFB2B8}">
      <dsp:nvSpPr>
        <dsp:cNvPr id="0" name=""/>
        <dsp:cNvSpPr/>
      </dsp:nvSpPr>
      <dsp:spPr>
        <a:xfrm>
          <a:off x="2441621" y="0"/>
          <a:ext cx="1474186" cy="1693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Subvenția în avans =80% din valoarea proiectului eligibil</a:t>
          </a:r>
          <a:endParaRPr lang="ro-R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1621" y="0"/>
        <a:ext cx="1474186" cy="1693272"/>
      </dsp:txXfrm>
    </dsp:sp>
    <dsp:sp modelId="{D9415868-2263-4EE2-9D88-A29ED6D9A791}">
      <dsp:nvSpPr>
        <dsp:cNvPr id="0" name=""/>
        <dsp:cNvSpPr/>
      </dsp:nvSpPr>
      <dsp:spPr>
        <a:xfrm>
          <a:off x="2663173" y="2092206"/>
          <a:ext cx="1382049" cy="1612640"/>
        </a:xfrm>
        <a:prstGeom prst="upArrow">
          <a:avLst/>
        </a:prstGeom>
        <a:gradFill rotWithShape="0">
          <a:gsLst>
            <a:gs pos="0">
              <a:schemeClr val="accent2">
                <a:shade val="80000"/>
                <a:hueOff val="396547"/>
                <a:satOff val="-20135"/>
                <a:lumOff val="2962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396547"/>
                <a:satOff val="-20135"/>
                <a:lumOff val="2962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396547"/>
                <a:satOff val="-20135"/>
                <a:lumOff val="2962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E92A03A-2F21-4102-B3E0-2E75DE90AFCE}">
      <dsp:nvSpPr>
        <dsp:cNvPr id="0" name=""/>
        <dsp:cNvSpPr/>
      </dsp:nvSpPr>
      <dsp:spPr>
        <a:xfrm>
          <a:off x="595158" y="2243665"/>
          <a:ext cx="1474186" cy="1293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Contribuția solicitantului = cel puțin 20%</a:t>
          </a:r>
          <a:endParaRPr lang="ro-R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5158" y="2243665"/>
        <a:ext cx="1474186" cy="129398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A6BF8-C1EB-48D1-8BFF-580F143A78D9}">
      <dsp:nvSpPr>
        <dsp:cNvPr id="0" name=""/>
        <dsp:cNvSpPr/>
      </dsp:nvSpPr>
      <dsp:spPr>
        <a:xfrm>
          <a:off x="1086285" y="135458"/>
          <a:ext cx="2761237" cy="2761237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latin typeface="+mj-lt"/>
              <a:cs typeface="Times New Roman" panose="02020603050405020304" pitchFamily="18" charset="0"/>
            </a:rPr>
            <a:t>APL</a:t>
          </a:r>
        </a:p>
      </dsp:txBody>
      <dsp:txXfrm>
        <a:off x="2587543" y="644972"/>
        <a:ext cx="936848" cy="920412"/>
      </dsp:txXfrm>
    </dsp:sp>
    <dsp:sp modelId="{53FFF5F6-976D-46F8-9B45-5D0956DF1E43}">
      <dsp:nvSpPr>
        <dsp:cNvPr id="0" name=""/>
        <dsp:cNvSpPr/>
      </dsp:nvSpPr>
      <dsp:spPr>
        <a:xfrm>
          <a:off x="1086264" y="192400"/>
          <a:ext cx="2761237" cy="2761237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2">
                <a:hueOff val="-441348"/>
                <a:satOff val="2109"/>
                <a:lumOff val="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41348"/>
                <a:satOff val="2109"/>
                <a:lumOff val="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41348"/>
                <a:satOff val="2109"/>
                <a:lumOff val="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latin typeface="+mj-lt"/>
              <a:cs typeface="Times New Roman" panose="02020603050405020304" pitchFamily="18" charset="0"/>
            </a:rPr>
            <a:t>Persoane fizice</a:t>
          </a:r>
        </a:p>
      </dsp:txBody>
      <dsp:txXfrm>
        <a:off x="1842317" y="1934609"/>
        <a:ext cx="1249131" cy="854668"/>
      </dsp:txXfrm>
    </dsp:sp>
    <dsp:sp modelId="{0A21D52E-BE35-40B5-A3B5-3A11D0339791}">
      <dsp:nvSpPr>
        <dsp:cNvPr id="0" name=""/>
        <dsp:cNvSpPr/>
      </dsp:nvSpPr>
      <dsp:spPr>
        <a:xfrm>
          <a:off x="1008093" y="135463"/>
          <a:ext cx="2761237" cy="276123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latin typeface="+mj-lt"/>
              <a:cs typeface="Times New Roman" panose="02020603050405020304" pitchFamily="18" charset="0"/>
            </a:rPr>
            <a:t>Persoane juridice</a:t>
          </a:r>
        </a:p>
      </dsp:txBody>
      <dsp:txXfrm>
        <a:off x="1303940" y="677849"/>
        <a:ext cx="936848" cy="92041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1705C-B8DF-4893-9798-44125352BFB1}">
      <dsp:nvSpPr>
        <dsp:cNvPr id="0" name=""/>
        <dsp:cNvSpPr/>
      </dsp:nvSpPr>
      <dsp:spPr>
        <a:xfrm>
          <a:off x="-5546456" y="-849610"/>
          <a:ext cx="6607424" cy="6607424"/>
        </a:xfrm>
        <a:prstGeom prst="blockArc">
          <a:avLst>
            <a:gd name="adj1" fmla="val 18900000"/>
            <a:gd name="adj2" fmla="val 2700000"/>
            <a:gd name="adj3" fmla="val 327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44CD9-7250-4D5E-8C72-2AD9517209D3}">
      <dsp:nvSpPr>
        <dsp:cNvPr id="0" name=""/>
        <dsp:cNvSpPr/>
      </dsp:nvSpPr>
      <dsp:spPr>
        <a:xfrm>
          <a:off x="326107" y="314452"/>
          <a:ext cx="8349824" cy="44605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solicitantul este persoană juridică/fizică sau unitate administrativ-teritorială de nivelul întâi;</a:t>
          </a:r>
          <a:endParaRPr lang="ro-RO" sz="1400" kern="1200" dirty="0">
            <a:solidFill>
              <a:schemeClr val="tx1"/>
            </a:solidFill>
          </a:endParaRPr>
        </a:p>
      </dsp:txBody>
      <dsp:txXfrm>
        <a:off x="326107" y="314452"/>
        <a:ext cx="8349824" cy="446057"/>
      </dsp:txXfrm>
    </dsp:sp>
    <dsp:sp modelId="{B13E985F-2EC5-4330-BA3B-E4AF5F87960C}">
      <dsp:nvSpPr>
        <dsp:cNvPr id="0" name=""/>
        <dsp:cNvSpPr/>
      </dsp:nvSpPr>
      <dsp:spPr>
        <a:xfrm>
          <a:off x="65524" y="167369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7AEFD-99B2-41A8-9707-83B965B6B850}">
      <dsp:nvSpPr>
        <dsp:cNvPr id="0" name=""/>
        <dsp:cNvSpPr/>
      </dsp:nvSpPr>
      <dsp:spPr>
        <a:xfrm>
          <a:off x="748255" y="892605"/>
          <a:ext cx="7945878" cy="446057"/>
        </a:xfrm>
        <a:prstGeom prst="rect">
          <a:avLst/>
        </a:prstGeom>
        <a:solidFill>
          <a:schemeClr val="accent1">
            <a:shade val="80000"/>
            <a:hueOff val="52616"/>
            <a:satOff val="-3910"/>
            <a:lumOff val="50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deţine legal teren în proprietate, posesie sau folosinţă</a:t>
          </a:r>
          <a:r>
            <a:rPr lang="en-US" sz="13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pe perioada de implementare a proiectului şi 3 ani după realizarea investiţiei;</a:t>
          </a:r>
          <a:endParaRPr lang="ro-RO" sz="13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48255" y="892605"/>
        <a:ext cx="7945878" cy="446057"/>
      </dsp:txXfrm>
    </dsp:sp>
    <dsp:sp modelId="{C0499F6C-702F-4BC2-B195-6121D81D88E4}">
      <dsp:nvSpPr>
        <dsp:cNvPr id="0" name=""/>
        <dsp:cNvSpPr/>
      </dsp:nvSpPr>
      <dsp:spPr>
        <a:xfrm>
          <a:off x="469469" y="836848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2616"/>
              <a:satOff val="-3910"/>
              <a:lumOff val="50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154C2-2155-4376-932F-05E1BDAAE597}">
      <dsp:nvSpPr>
        <dsp:cNvPr id="0" name=""/>
        <dsp:cNvSpPr/>
      </dsp:nvSpPr>
      <dsp:spPr>
        <a:xfrm>
          <a:off x="969615" y="1561593"/>
          <a:ext cx="7724518" cy="446057"/>
        </a:xfrm>
        <a:prstGeom prst="rect">
          <a:avLst/>
        </a:prstGeom>
        <a:solidFill>
          <a:schemeClr val="accent1">
            <a:shade val="80000"/>
            <a:hueOff val="105231"/>
            <a:satOff val="-7819"/>
            <a:lumOff val="101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proiectul se implementează într-o unitate administrativ-teritorială de nivelul întâi;</a:t>
          </a:r>
          <a:endParaRPr lang="ro-RO" sz="14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69615" y="1561593"/>
        <a:ext cx="7724518" cy="446057"/>
      </dsp:txXfrm>
    </dsp:sp>
    <dsp:sp modelId="{586789FC-9B23-4ED1-B4D2-008983F87B59}">
      <dsp:nvSpPr>
        <dsp:cNvPr id="0" name=""/>
        <dsp:cNvSpPr/>
      </dsp:nvSpPr>
      <dsp:spPr>
        <a:xfrm>
          <a:off x="690829" y="1505836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05231"/>
              <a:satOff val="-7819"/>
              <a:lumOff val="101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1FC4C-2EDE-4738-91D0-E3C739F5B6BD}">
      <dsp:nvSpPr>
        <dsp:cNvPr id="0" name=""/>
        <dsp:cNvSpPr/>
      </dsp:nvSpPr>
      <dsp:spPr>
        <a:xfrm>
          <a:off x="1040293" y="2231072"/>
          <a:ext cx="7653840" cy="446057"/>
        </a:xfrm>
        <a:prstGeom prst="rect">
          <a:avLst/>
        </a:prstGeom>
        <a:solidFill>
          <a:schemeClr val="accent1">
            <a:shade val="80000"/>
            <a:hueOff val="157847"/>
            <a:satOff val="-11729"/>
            <a:lumOff val="15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proiectul de </a:t>
          </a:r>
          <a:r>
            <a:rPr lang="ro-RO" sz="1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execuţie</a:t>
          </a:r>
          <a:r>
            <a:rPr lang="ro-RO" sz="1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este avizat pozitiv de o </a:t>
          </a:r>
          <a:r>
            <a:rPr lang="ro-RO" sz="1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instituţie</a:t>
          </a:r>
          <a:r>
            <a:rPr lang="ro-RO" sz="1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cercetări de profil și are un deviz de cheltuieli;</a:t>
          </a:r>
        </a:p>
      </dsp:txBody>
      <dsp:txXfrm>
        <a:off x="1040293" y="2231072"/>
        <a:ext cx="7653840" cy="446057"/>
      </dsp:txXfrm>
    </dsp:sp>
    <dsp:sp modelId="{C282FC82-263A-45A0-AA4D-F5BB372CA8B9}">
      <dsp:nvSpPr>
        <dsp:cNvPr id="0" name=""/>
        <dsp:cNvSpPr/>
      </dsp:nvSpPr>
      <dsp:spPr>
        <a:xfrm>
          <a:off x="761507" y="2175315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57847"/>
              <a:satOff val="-11729"/>
              <a:lumOff val="15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1FE23-37E3-44AD-8150-2D08894397FD}">
      <dsp:nvSpPr>
        <dsp:cNvPr id="0" name=""/>
        <dsp:cNvSpPr/>
      </dsp:nvSpPr>
      <dsp:spPr>
        <a:xfrm>
          <a:off x="969615" y="2900551"/>
          <a:ext cx="7724518" cy="446057"/>
        </a:xfrm>
        <a:prstGeom prst="rect">
          <a:avLst/>
        </a:prstGeom>
        <a:solidFill>
          <a:schemeClr val="accent1">
            <a:shade val="80000"/>
            <a:hueOff val="210462"/>
            <a:satOff val="-15639"/>
            <a:lumOff val="203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activitatea planificată a fost supusă procedurii de evaluare a impactului asupra mediului în condiţiile Legii nr.86/2014 </a:t>
          </a:r>
          <a:r>
            <a:rPr lang="ro-RO" sz="14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privind evaluarea impactului asupra mediului;</a:t>
          </a:r>
          <a:endParaRPr lang="ro-RO" sz="14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69615" y="2900551"/>
        <a:ext cx="7724518" cy="446057"/>
      </dsp:txXfrm>
    </dsp:sp>
    <dsp:sp modelId="{E7603C98-5A63-4732-922E-BD460B21DAF3}">
      <dsp:nvSpPr>
        <dsp:cNvPr id="0" name=""/>
        <dsp:cNvSpPr/>
      </dsp:nvSpPr>
      <dsp:spPr>
        <a:xfrm>
          <a:off x="690829" y="2844794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10462"/>
              <a:satOff val="-15639"/>
              <a:lumOff val="203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4C6E1-071C-4C9A-B32B-09756251A296}">
      <dsp:nvSpPr>
        <dsp:cNvPr id="0" name=""/>
        <dsp:cNvSpPr/>
      </dsp:nvSpPr>
      <dsp:spPr>
        <a:xfrm>
          <a:off x="805783" y="3569539"/>
          <a:ext cx="7945878" cy="446057"/>
        </a:xfrm>
        <a:prstGeom prst="rect">
          <a:avLst/>
        </a:prstGeom>
        <a:solidFill>
          <a:schemeClr val="accent1">
            <a:shade val="80000"/>
            <a:hueOff val="263078"/>
            <a:satOff val="-19548"/>
            <a:lumOff val="25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o-RO" sz="1400" b="0" i="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mărimea subvenției acordate unui beneficiar în cadrul prezentei măsuri nu va depăși valoarea de 800 000 de lei;</a:t>
          </a:r>
          <a:endParaRPr lang="ro-RO" sz="1400" b="0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05783" y="3569539"/>
        <a:ext cx="7945878" cy="446057"/>
      </dsp:txXfrm>
    </dsp:sp>
    <dsp:sp modelId="{3E754221-8CE5-42CF-AA70-1CD90ED85E63}">
      <dsp:nvSpPr>
        <dsp:cNvPr id="0" name=""/>
        <dsp:cNvSpPr/>
      </dsp:nvSpPr>
      <dsp:spPr>
        <a:xfrm>
          <a:off x="469469" y="3513782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63078"/>
              <a:satOff val="-19548"/>
              <a:lumOff val="254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07382-498C-4176-90ED-EEE3AD78B697}">
      <dsp:nvSpPr>
        <dsp:cNvPr id="0" name=""/>
        <dsp:cNvSpPr/>
      </dsp:nvSpPr>
      <dsp:spPr>
        <a:xfrm>
          <a:off x="344310" y="4239018"/>
          <a:ext cx="8349824" cy="446057"/>
        </a:xfrm>
        <a:prstGeom prst="rect">
          <a:avLst/>
        </a:prstGeom>
        <a:solidFill>
          <a:schemeClr val="accent1">
            <a:shade val="80000"/>
            <a:hueOff val="315693"/>
            <a:satOff val="-23458"/>
            <a:lumOff val="30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05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perioada de implementare a proiectului - 24 de luni</a:t>
          </a:r>
        </a:p>
      </dsp:txBody>
      <dsp:txXfrm>
        <a:off x="344310" y="4239018"/>
        <a:ext cx="8349824" cy="446057"/>
      </dsp:txXfrm>
    </dsp:sp>
    <dsp:sp modelId="{0621BA2F-FA7B-4AA4-8294-B4D3F4B58AD9}">
      <dsp:nvSpPr>
        <dsp:cNvPr id="0" name=""/>
        <dsp:cNvSpPr/>
      </dsp:nvSpPr>
      <dsp:spPr>
        <a:xfrm>
          <a:off x="65524" y="4183261"/>
          <a:ext cx="557571" cy="5575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15693"/>
              <a:satOff val="-23458"/>
              <a:lumOff val="30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09BE5-30DF-4B8B-9739-FDF2EE5980D2}">
      <dsp:nvSpPr>
        <dsp:cNvPr id="0" name=""/>
        <dsp:cNvSpPr/>
      </dsp:nvSpPr>
      <dsp:spPr>
        <a:xfrm>
          <a:off x="0" y="-132546"/>
          <a:ext cx="8640960" cy="3793485"/>
        </a:xfrm>
        <a:prstGeom prst="leftRightRibb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020F7D-AA20-4423-974A-DECFA67E9F54}">
      <dsp:nvSpPr>
        <dsp:cNvPr id="0" name=""/>
        <dsp:cNvSpPr/>
      </dsp:nvSpPr>
      <dsp:spPr>
        <a:xfrm>
          <a:off x="435473" y="198563"/>
          <a:ext cx="3885020" cy="260940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itchFamily="18" charset="0"/>
              <a:cs typeface="Times New Roman" pitchFamily="18" charset="0"/>
            </a:rPr>
            <a:t>I Tranșă - </a:t>
          </a:r>
          <a:r>
            <a:rPr lang="en-US" sz="1600" b="1" kern="1200" dirty="0">
              <a:latin typeface="Times New Roman" pitchFamily="18" charset="0"/>
              <a:cs typeface="Times New Roman" pitchFamily="18" charset="0"/>
            </a:rPr>
            <a:t>70</a:t>
          </a:r>
          <a:r>
            <a:rPr lang="ro-RO" sz="1600" b="1" kern="1200" dirty="0">
              <a:latin typeface="Times New Roman" pitchFamily="18" charset="0"/>
              <a:cs typeface="Times New Roman" pitchFamily="18" charset="0"/>
            </a:rPr>
            <a:t> % din valoarea subvenției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b="0" i="0" kern="1200" noProof="0" dirty="0">
              <a:latin typeface="Times New Roman" pitchFamily="18" charset="0"/>
              <a:cs typeface="Times New Roman" pitchFamily="18" charset="0"/>
            </a:rPr>
            <a:t>este oferită beneficiarului în baza cererii de debursare, după</a:t>
          </a:r>
          <a:r>
            <a:rPr lang="en-US" sz="1600" b="0" i="0" kern="1200" noProof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0" i="0" kern="1200" noProof="0" dirty="0" err="1">
              <a:latin typeface="Times New Roman" pitchFamily="18" charset="0"/>
              <a:cs typeface="Times New Roman" pitchFamily="18" charset="0"/>
            </a:rPr>
            <a:t>semnarea</a:t>
          </a:r>
          <a:r>
            <a:rPr lang="en-US" sz="1600" b="0" i="0" kern="1200" noProof="0" dirty="0">
              <a:latin typeface="Times New Roman" pitchFamily="18" charset="0"/>
              <a:cs typeface="Times New Roman" pitchFamily="18" charset="0"/>
            </a:rPr>
            <a:t> </a:t>
          </a:r>
          <a:r>
            <a:rPr lang="x-none" sz="1600" b="0" i="0" kern="1200" noProof="0" dirty="0">
              <a:latin typeface="Times New Roman" pitchFamily="18" charset="0"/>
              <a:cs typeface="Times New Roman" pitchFamily="18" charset="0"/>
            </a:rPr>
            <a:t> contractului de acordare a subvenției în avans</a:t>
          </a:r>
          <a:endParaRPr lang="x-none" sz="16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35473" y="198563"/>
        <a:ext cx="3885020" cy="2609406"/>
      </dsp:txXfrm>
    </dsp:sp>
    <dsp:sp modelId="{039BB9F6-D634-4B42-B3CF-4CD86C6469BB}">
      <dsp:nvSpPr>
        <dsp:cNvPr id="0" name=""/>
        <dsp:cNvSpPr/>
      </dsp:nvSpPr>
      <dsp:spPr>
        <a:xfrm>
          <a:off x="4157777" y="1008431"/>
          <a:ext cx="3976704" cy="177897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latin typeface="Times New Roman" pitchFamily="18" charset="0"/>
              <a:cs typeface="Times New Roman" pitchFamily="18" charset="0"/>
            </a:rPr>
            <a:t>II Tranșă – </a:t>
          </a:r>
          <a:r>
            <a:rPr lang="en-US" sz="1600" b="1" kern="1200" dirty="0">
              <a:latin typeface="Times New Roman" pitchFamily="18" charset="0"/>
              <a:cs typeface="Times New Roman" pitchFamily="18" charset="0"/>
            </a:rPr>
            <a:t>30 </a:t>
          </a:r>
          <a:r>
            <a:rPr lang="ro-RO" sz="1600" b="1" kern="1200" dirty="0">
              <a:latin typeface="Times New Roman" pitchFamily="18" charset="0"/>
              <a:cs typeface="Times New Roman" pitchFamily="18" charset="0"/>
            </a:rPr>
            <a:t>% din valoarea subvenției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kern="1200" dirty="0">
              <a:latin typeface="Times New Roman" pitchFamily="18" charset="0"/>
              <a:cs typeface="Times New Roman" pitchFamily="18" charset="0"/>
            </a:rPr>
            <a:t> în baza cererii de debursare prezentarea actelor confirmative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57777" y="1008431"/>
        <a:ext cx="3976704" cy="177897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14C3B-B5FE-4B29-B99F-334A71AF30F8}">
      <dsp:nvSpPr>
        <dsp:cNvPr id="0" name=""/>
        <dsp:cNvSpPr/>
      </dsp:nvSpPr>
      <dsp:spPr>
        <a:xfrm>
          <a:off x="0" y="0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Deţine şi exploatează animale din speciile: (</a:t>
          </a:r>
          <a:r>
            <a:rPr lang="ro-RO" sz="14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plăți directe per cap de animal - </a:t>
          </a:r>
          <a:r>
            <a:rPr lang="ro-RO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bovine, ovine, caprine, cabaline), (</a:t>
          </a:r>
          <a:r>
            <a:rPr lang="ro-RO" sz="14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plăți directe per kg de produs - </a:t>
          </a:r>
          <a:r>
            <a:rPr lang="ro-RO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bovine, ovine, caprine, porcine, păsări (galinacee), iepuri, pești)</a:t>
          </a:r>
          <a:r>
            <a:rPr lang="x-none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71" y="24271"/>
        <a:ext cx="8446494" cy="448650"/>
      </dsp:txXfrm>
    </dsp:sp>
    <dsp:sp modelId="{F0033038-9C0D-4AB7-A60B-C3A229BAC4B0}">
      <dsp:nvSpPr>
        <dsp:cNvPr id="0" name=""/>
        <dsp:cNvSpPr/>
      </dsp:nvSpPr>
      <dsp:spPr>
        <a:xfrm>
          <a:off x="0" y="511227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Animalele sunt înregistrate în </a:t>
          </a:r>
          <a:r>
            <a:rPr lang="ro-RO" sz="14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Registrul de stat al animalelor, conform prevederilor Legii nr.231/2006 privind identificarea și înregistrarea animalelor;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4271" y="535498"/>
        <a:ext cx="8446494" cy="448650"/>
      </dsp:txXfrm>
    </dsp:sp>
    <dsp:sp modelId="{B2FCBB24-7A88-4B8D-A68C-D67ED7AA6C30}">
      <dsp:nvSpPr>
        <dsp:cNvPr id="0" name=""/>
        <dsp:cNvSpPr/>
      </dsp:nvSpPr>
      <dsp:spPr>
        <a:xfrm>
          <a:off x="0" y="1022018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Exploataţia agricolă este autorizată sanitar-veterinar, conform prevederilor Legii n</a:t>
          </a:r>
          <a:r>
            <a:rPr lang="ro-RO" sz="14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</a:t>
          </a:r>
          <a:r>
            <a:rPr lang="ro-RO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.221/2007 privind activitatea sanitar-veterinară</a:t>
          </a:r>
          <a:r>
            <a:rPr lang="x-none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71" y="1046289"/>
        <a:ext cx="8446494" cy="448650"/>
      </dsp:txXfrm>
    </dsp:sp>
    <dsp:sp modelId="{7D3DA1AC-9BBD-4DB2-A592-BDA0585FA759}">
      <dsp:nvSpPr>
        <dsp:cNvPr id="0" name=""/>
        <dsp:cNvSpPr/>
      </dsp:nvSpPr>
      <dsp:spPr>
        <a:xfrm>
          <a:off x="0" y="1532871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Animalele deținute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aparțin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raselor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incluse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Nomenclatorul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raselor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tipurilor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crossurilor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animale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omologate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raionate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Republica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Moldova</a:t>
          </a:r>
          <a:r>
            <a:rPr lang="ro-RO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inclusiv metiși cu aceste rase;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71" y="1557142"/>
        <a:ext cx="8446494" cy="448650"/>
      </dsp:txXfrm>
    </dsp:sp>
    <dsp:sp modelId="{F4CBE6F8-F8E8-41E0-BA44-FE4D81C518B2}">
      <dsp:nvSpPr>
        <dsp:cNvPr id="0" name=""/>
        <dsp:cNvSpPr/>
      </dsp:nvSpPr>
      <dsp:spPr>
        <a:xfrm>
          <a:off x="0" y="2043601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Animalele </a:t>
          </a:r>
          <a:r>
            <a:rPr lang="vi-VN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sunt asigurate în condițiile Legii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nr. 183/2020</a:t>
          </a:r>
          <a:r>
            <a:rPr lang="vi-VN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privind asigurarea subvenţionată în agricultură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71" y="2067872"/>
        <a:ext cx="8446494" cy="448650"/>
      </dsp:txXfrm>
    </dsp:sp>
    <dsp:sp modelId="{CCC11E55-7857-4614-A1DA-7E5E0CAB02F7}">
      <dsp:nvSpPr>
        <dsp:cNvPr id="0" name=""/>
        <dsp:cNvSpPr/>
      </dsp:nvSpPr>
      <dsp:spPr>
        <a:xfrm>
          <a:off x="0" y="2554392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Dispun de apartenență la una dintre asociațiile producătorilor agricoli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cu profil ramural pe specie de animale</a:t>
          </a: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x-none" sz="500" kern="1200"/>
            <a:t>;</a:t>
          </a:r>
          <a:endParaRPr lang="ru-RU" sz="500" kern="1200" dirty="0"/>
        </a:p>
      </dsp:txBody>
      <dsp:txXfrm>
        <a:off x="24271" y="2578663"/>
        <a:ext cx="8446494" cy="448650"/>
      </dsp:txXfrm>
    </dsp:sp>
    <dsp:sp modelId="{104A1E7B-C40A-4770-947A-9E85718D1B62}">
      <dsp:nvSpPr>
        <dsp:cNvPr id="0" name=""/>
        <dsp:cNvSpPr/>
      </dsp:nvSpPr>
      <dsp:spPr>
        <a:xfrm>
          <a:off x="0" y="3065183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Nu au restanțe la bugetul public național</a:t>
          </a:r>
          <a:r>
            <a:rPr lang="x-none" sz="1400" kern="1200"/>
            <a:t>;</a:t>
          </a:r>
          <a:endParaRPr lang="ru-RU" sz="1400" kern="1200" dirty="0"/>
        </a:p>
      </dsp:txBody>
      <dsp:txXfrm>
        <a:off x="24271" y="3089454"/>
        <a:ext cx="8446494" cy="448650"/>
      </dsp:txXfrm>
    </dsp:sp>
    <dsp:sp modelId="{BAC45512-83C0-4FDC-A91A-71A5A0EC7C83}">
      <dsp:nvSpPr>
        <dsp:cNvPr id="0" name=""/>
        <dsp:cNvSpPr/>
      </dsp:nvSpPr>
      <dsp:spPr>
        <a:xfrm>
          <a:off x="0" y="3605896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x-none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nt deținători legali ai bunurilor imobile;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71" y="3630167"/>
        <a:ext cx="8446494" cy="448650"/>
      </dsp:txXfrm>
    </dsp:sp>
    <dsp:sp modelId="{AA25406E-B452-465A-B064-A5C5446638DA}">
      <dsp:nvSpPr>
        <dsp:cNvPr id="0" name=""/>
        <dsp:cNvSpPr/>
      </dsp:nvSpPr>
      <dsp:spPr>
        <a:xfrm>
          <a:off x="0" y="4047274"/>
          <a:ext cx="8495036" cy="497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Nu s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x-none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nt incluși în Lista de interdicție şi nu sânt în proces de insolvabilitate sau lichidare</a:t>
          </a:r>
          <a:r>
            <a:rPr lang="ro-RO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71" y="4071545"/>
        <a:ext cx="8446494" cy="44865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3A2B2-F4A4-41E9-9F4B-897C56FBE293}">
      <dsp:nvSpPr>
        <dsp:cNvPr id="0" name=""/>
        <dsp:cNvSpPr/>
      </dsp:nvSpPr>
      <dsp:spPr>
        <a:xfrm>
          <a:off x="4369838" y="1117333"/>
          <a:ext cx="1790952" cy="469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060"/>
              </a:lnTo>
              <a:lnTo>
                <a:pt x="1790952" y="235060"/>
              </a:lnTo>
              <a:lnTo>
                <a:pt x="1790952" y="46970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BA64B-8504-4C05-BD83-FCEA08994E03}">
      <dsp:nvSpPr>
        <dsp:cNvPr id="0" name=""/>
        <dsp:cNvSpPr/>
      </dsp:nvSpPr>
      <dsp:spPr>
        <a:xfrm>
          <a:off x="2494047" y="1117333"/>
          <a:ext cx="1875791" cy="469700"/>
        </a:xfrm>
        <a:custGeom>
          <a:avLst/>
          <a:gdLst/>
          <a:ahLst/>
          <a:cxnLst/>
          <a:rect l="0" t="0" r="0" b="0"/>
          <a:pathLst>
            <a:path>
              <a:moveTo>
                <a:pt x="1875791" y="0"/>
              </a:moveTo>
              <a:lnTo>
                <a:pt x="1875791" y="235060"/>
              </a:lnTo>
              <a:lnTo>
                <a:pt x="0" y="235060"/>
              </a:lnTo>
              <a:lnTo>
                <a:pt x="0" y="46970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CCD3-96C5-408D-914E-6F357AECA932}">
      <dsp:nvSpPr>
        <dsp:cNvPr id="0" name=""/>
        <dsp:cNvSpPr/>
      </dsp:nvSpPr>
      <dsp:spPr>
        <a:xfrm>
          <a:off x="3252504" y="0"/>
          <a:ext cx="2234667" cy="11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Măsuri de sprijin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52504" y="0"/>
        <a:ext cx="2234667" cy="1117333"/>
      </dsp:txXfrm>
    </dsp:sp>
    <dsp:sp modelId="{CD4D4DAA-B470-4D6B-AB21-6D1ED5B49008}">
      <dsp:nvSpPr>
        <dsp:cNvPr id="0" name=""/>
        <dsp:cNvSpPr/>
      </dsp:nvSpPr>
      <dsp:spPr>
        <a:xfrm>
          <a:off x="952662" y="1587034"/>
          <a:ext cx="3082769" cy="11173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Măsura 1 – Funcționarea grupurilor de acțiune locală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2662" y="1587034"/>
        <a:ext cx="3082769" cy="1117333"/>
      </dsp:txXfrm>
    </dsp:sp>
    <dsp:sp modelId="{B2BDD6D5-7CA3-497D-922F-45E822F4FABE}">
      <dsp:nvSpPr>
        <dsp:cNvPr id="0" name=""/>
        <dsp:cNvSpPr/>
      </dsp:nvSpPr>
      <dsp:spPr>
        <a:xfrm>
          <a:off x="4504712" y="1587034"/>
          <a:ext cx="3312157" cy="11173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Măsura 2 – Implementarea Strategiei de Dezvoltare Locală 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4712" y="1587034"/>
        <a:ext cx="3312157" cy="1117333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5B7AB-C551-4D80-83DE-ABBA41D98212}">
      <dsp:nvSpPr>
        <dsp:cNvPr id="0" name=""/>
        <dsp:cNvSpPr/>
      </dsp:nvSpPr>
      <dsp:spPr>
        <a:xfrm>
          <a:off x="880956" y="30391"/>
          <a:ext cx="2869449" cy="17113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20% finan</a:t>
          </a:r>
          <a:r>
            <a:rPr lang="ro-MO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țare GAL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1177" y="281014"/>
        <a:ext cx="2029007" cy="1210117"/>
      </dsp:txXfrm>
    </dsp:sp>
    <dsp:sp modelId="{8DF868D2-5DF1-4D71-B185-0892E4A24DBC}">
      <dsp:nvSpPr>
        <dsp:cNvPr id="0" name=""/>
        <dsp:cNvSpPr/>
      </dsp:nvSpPr>
      <dsp:spPr>
        <a:xfrm>
          <a:off x="1961212" y="1806100"/>
          <a:ext cx="655543" cy="655543"/>
        </a:xfrm>
        <a:prstGeom prst="mathPlus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8104" y="2056780"/>
        <a:ext cx="481759" cy="154183"/>
      </dsp:txXfrm>
    </dsp:sp>
    <dsp:sp modelId="{8B838F36-735E-49ED-B27E-FCDAF1C1973B}">
      <dsp:nvSpPr>
        <dsp:cNvPr id="0" name=""/>
        <dsp:cNvSpPr/>
      </dsp:nvSpPr>
      <dsp:spPr>
        <a:xfrm>
          <a:off x="879831" y="2553419"/>
          <a:ext cx="2818305" cy="16523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O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80% proiecte investiționale ale Strategiei de Dezvoltare Lolală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2562" y="2795397"/>
        <a:ext cx="1992843" cy="1168375"/>
      </dsp:txXfrm>
    </dsp:sp>
    <dsp:sp modelId="{84207500-31AC-483E-B26A-CDCAA3B16A8B}">
      <dsp:nvSpPr>
        <dsp:cNvPr id="0" name=""/>
        <dsp:cNvSpPr/>
      </dsp:nvSpPr>
      <dsp:spPr>
        <a:xfrm rot="21443159">
          <a:off x="3686274" y="1735257"/>
          <a:ext cx="588973" cy="420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6340" y="1822223"/>
        <a:ext cx="462838" cy="252271"/>
      </dsp:txXfrm>
    </dsp:sp>
    <dsp:sp modelId="{BA75B67F-A823-4364-B797-32E99F9CD6B7}">
      <dsp:nvSpPr>
        <dsp:cNvPr id="0" name=""/>
        <dsp:cNvSpPr/>
      </dsp:nvSpPr>
      <dsp:spPr>
        <a:xfrm>
          <a:off x="4791883" y="1006749"/>
          <a:ext cx="2630582" cy="18763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O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5% din FNDAMR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77123" y="1281540"/>
        <a:ext cx="1860102" cy="1326809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17E3A-5FA7-4879-8BF0-8C6FC61BF192}">
      <dsp:nvSpPr>
        <dsp:cNvPr id="0" name=""/>
        <dsp:cNvSpPr/>
      </dsp:nvSpPr>
      <dsp:spPr>
        <a:xfrm>
          <a:off x="0" y="0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salariile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angajaților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contribuțiile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asigurări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sociale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sp:txBody>
      <dsp:txXfrm>
        <a:off x="20948" y="20948"/>
        <a:ext cx="7961277" cy="387222"/>
      </dsp:txXfrm>
    </dsp:sp>
    <dsp:sp modelId="{2F115D49-A94C-4F32-9618-75B4F0BB8430}">
      <dsp:nvSpPr>
        <dsp:cNvPr id="0" name=""/>
        <dsp:cNvSpPr/>
      </dsp:nvSpPr>
      <dsp:spPr>
        <a:xfrm>
          <a:off x="0" y="439609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444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444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444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domeniul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IT, auditor,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consultanță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juridică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instruire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</a:t>
          </a:r>
          <a:r>
            <a:rPr lang="x-none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curățenie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transport;</a:t>
          </a:r>
        </a:p>
      </dsp:txBody>
      <dsp:txXfrm>
        <a:off x="20948" y="460557"/>
        <a:ext cx="7961277" cy="387222"/>
      </dsp:txXfrm>
    </dsp:sp>
    <dsp:sp modelId="{FE94A39D-3C01-495F-B1FB-D2D726BB5C06}">
      <dsp:nvSpPr>
        <dsp:cNvPr id="0" name=""/>
        <dsp:cNvSpPr/>
      </dsp:nvSpPr>
      <dsp:spPr>
        <a:xfrm>
          <a:off x="0" y="876588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889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889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889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închirierea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oficiului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GAL,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inclusiv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reparații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curente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capitale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întreținerea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altor</a:t>
          </a:r>
          <a:r>
            <a:rPr lang="x-none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spații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pentru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desfășurarea</a:t>
          </a:r>
          <a:r>
            <a:rPr lang="x-none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evenimentelor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instruirilo</a:t>
          </a:r>
          <a:r>
            <a:rPr lang="x-none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r;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48" y="897536"/>
        <a:ext cx="7961277" cy="387222"/>
      </dsp:txXfrm>
    </dsp:sp>
    <dsp:sp modelId="{116F8618-BE56-4BC8-9B58-55B0AE08A0AF}">
      <dsp:nvSpPr>
        <dsp:cNvPr id="0" name=""/>
        <dsp:cNvSpPr/>
      </dsp:nvSpPr>
      <dsp:spPr>
        <a:xfrm>
          <a:off x="0" y="1314734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comunale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sp:txBody>
      <dsp:txXfrm>
        <a:off x="20948" y="1335682"/>
        <a:ext cx="7961277" cy="387222"/>
      </dsp:txXfrm>
    </dsp:sp>
    <dsp:sp modelId="{B2EBF22A-3027-406D-9F5D-BD2BF94BDC3E}">
      <dsp:nvSpPr>
        <dsp:cNvPr id="0" name=""/>
        <dsp:cNvSpPr/>
      </dsp:nvSpPr>
      <dsp:spPr>
        <a:xfrm>
          <a:off x="0" y="1752880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778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7778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778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dotarea biroului: mobilă pentru oficiu, calculatoare și accesorii, imprimante, scanere, aparate de telefon, aparat de aer condiționat, convector</a:t>
          </a:r>
          <a:r>
            <a:rPr lang="en-US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</a:t>
          </a:r>
        </a:p>
      </dsp:txBody>
      <dsp:txXfrm>
        <a:off x="20948" y="1773828"/>
        <a:ext cx="7961277" cy="387222"/>
      </dsp:txXfrm>
    </dsp:sp>
    <dsp:sp modelId="{91407CFA-0976-4AA4-83F2-A83F2F04B03D}">
      <dsp:nvSpPr>
        <dsp:cNvPr id="0" name=""/>
        <dsp:cNvSpPr/>
      </dsp:nvSpPr>
      <dsp:spPr>
        <a:xfrm>
          <a:off x="0" y="2191027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222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2222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222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birotică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consumabile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birou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sp:txBody>
      <dsp:txXfrm>
        <a:off x="20948" y="2211975"/>
        <a:ext cx="7961277" cy="387222"/>
      </dsp:txXfrm>
    </dsp:sp>
    <dsp:sp modelId="{C918A2ED-CC51-47EA-9471-1E897450D034}">
      <dsp:nvSpPr>
        <dsp:cNvPr id="0" name=""/>
        <dsp:cNvSpPr/>
      </dsp:nvSpPr>
      <dsp:spPr>
        <a:xfrm>
          <a:off x="0" y="2629173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cheltuieli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deplasare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sp:txBody>
      <dsp:txXfrm>
        <a:off x="20948" y="2650121"/>
        <a:ext cx="7961277" cy="387222"/>
      </dsp:txXfrm>
    </dsp:sp>
    <dsp:sp modelId="{3DCF51DE-D0C2-4BC1-B089-6FF9476F22A4}">
      <dsp:nvSpPr>
        <dsp:cNvPr id="0" name=""/>
        <dsp:cNvSpPr/>
      </dsp:nvSpPr>
      <dsp:spPr>
        <a:xfrm>
          <a:off x="0" y="3067319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1111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1111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1111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serviciile de promovare</a:t>
          </a:r>
          <a:r>
            <a:rPr lang="ro-RO" sz="1800" b="0" i="0" kern="1200" dirty="0"/>
            <a:t>;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48" y="3088267"/>
        <a:ext cx="7961277" cy="387222"/>
      </dsp:txXfrm>
    </dsp:sp>
    <dsp:sp modelId="{830F52B3-0B3D-4053-9FEF-BFDC6BBFB2B7}">
      <dsp:nvSpPr>
        <dsp:cNvPr id="0" name=""/>
        <dsp:cNvSpPr/>
      </dsp:nvSpPr>
      <dsp:spPr>
        <a:xfrm>
          <a:off x="0" y="3505465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5556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5556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5556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serviciile poștale, de telefonie și internet;</a:t>
          </a:r>
          <a:endParaRPr lang="en-US" sz="1800" b="1" i="1" kern="1200" dirty="0">
            <a:solidFill>
              <a:srgbClr val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948" y="3526413"/>
        <a:ext cx="7961277" cy="387222"/>
      </dsp:txXfrm>
    </dsp:sp>
    <dsp:sp modelId="{3E2ECBD1-FEFB-458A-95DD-0C6BFA9322B3}">
      <dsp:nvSpPr>
        <dsp:cNvPr id="0" name=""/>
        <dsp:cNvSpPr/>
      </dsp:nvSpPr>
      <dsp:spPr>
        <a:xfrm>
          <a:off x="0" y="3943611"/>
          <a:ext cx="8003173" cy="4291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cheltuieli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legate de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participarea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expoziții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târguri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evenimente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agricole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b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nonagricole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0948" y="3964559"/>
        <a:ext cx="7961277" cy="38722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96770-2617-4D20-B214-0985A297AD93}">
      <dsp:nvSpPr>
        <dsp:cNvPr id="0" name=""/>
        <dsp:cNvSpPr/>
      </dsp:nvSpPr>
      <dsp:spPr>
        <a:xfrm rot="10800000">
          <a:off x="1665693" y="690"/>
          <a:ext cx="5495446" cy="11260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653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Tranșa I- 50% din valoarea mijloacelor financiare aprobate  pentru măsura 1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7195" y="690"/>
        <a:ext cx="5213944" cy="1126007"/>
      </dsp:txXfrm>
    </dsp:sp>
    <dsp:sp modelId="{A0BC943B-42A0-40CF-9E17-BF20B85EA6DF}">
      <dsp:nvSpPr>
        <dsp:cNvPr id="0" name=""/>
        <dsp:cNvSpPr/>
      </dsp:nvSpPr>
      <dsp:spPr>
        <a:xfrm>
          <a:off x="1102689" y="690"/>
          <a:ext cx="1126007" cy="11260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6C52C5-0788-4FBB-9F41-B13C9A641FFB}">
      <dsp:nvSpPr>
        <dsp:cNvPr id="0" name=""/>
        <dsp:cNvSpPr/>
      </dsp:nvSpPr>
      <dsp:spPr>
        <a:xfrm rot="10800000">
          <a:off x="1665693" y="1462819"/>
          <a:ext cx="5495446" cy="11260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653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Tranșa II- 30% din valoarea mijloacelor financiare aprobate  pentru măsura 1, în baza cererii de debursare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7195" y="1462819"/>
        <a:ext cx="5213944" cy="1126007"/>
      </dsp:txXfrm>
    </dsp:sp>
    <dsp:sp modelId="{5723D802-E9F2-4784-B404-C9285E078D0A}">
      <dsp:nvSpPr>
        <dsp:cNvPr id="0" name=""/>
        <dsp:cNvSpPr/>
      </dsp:nvSpPr>
      <dsp:spPr>
        <a:xfrm>
          <a:off x="1102689" y="1462819"/>
          <a:ext cx="1126007" cy="11260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6FBAF8-FCB4-46DB-86E4-582458DEFCB3}">
      <dsp:nvSpPr>
        <dsp:cNvPr id="0" name=""/>
        <dsp:cNvSpPr/>
      </dsp:nvSpPr>
      <dsp:spPr>
        <a:xfrm rot="10800000">
          <a:off x="1665693" y="2924948"/>
          <a:ext cx="5495446" cy="11260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653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Tranșa III- 20% din valoarea mijloacelor financiare aprobate  pentru măsura 1, în baza cererii de debursare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7195" y="2924948"/>
        <a:ext cx="5213944" cy="1126007"/>
      </dsp:txXfrm>
    </dsp:sp>
    <dsp:sp modelId="{55F64FBD-78CC-414A-895D-2E1CF3A97997}">
      <dsp:nvSpPr>
        <dsp:cNvPr id="0" name=""/>
        <dsp:cNvSpPr/>
      </dsp:nvSpPr>
      <dsp:spPr>
        <a:xfrm>
          <a:off x="1102689" y="2924948"/>
          <a:ext cx="1126007" cy="11260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6AFDC-F0C5-40B9-8D3C-1EF3F9FFBFDD}">
      <dsp:nvSpPr>
        <dsp:cNvPr id="0" name=""/>
        <dsp:cNvSpPr/>
      </dsp:nvSpPr>
      <dsp:spPr>
        <a:xfrm>
          <a:off x="0" y="29720"/>
          <a:ext cx="6982684" cy="83537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ezvoltarea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antreprenoriatului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teritoriul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GAL-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ului</a:t>
          </a: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80" y="70500"/>
        <a:ext cx="6901124" cy="753819"/>
      </dsp:txXfrm>
    </dsp:sp>
    <dsp:sp modelId="{9B3045D5-78A9-45AC-B0CC-CCA5790A0F83}">
      <dsp:nvSpPr>
        <dsp:cNvPr id="0" name=""/>
        <dsp:cNvSpPr/>
      </dsp:nvSpPr>
      <dsp:spPr>
        <a:xfrm>
          <a:off x="0" y="994707"/>
          <a:ext cx="6982684" cy="83537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8923"/>
                <a:satOff val="-5864"/>
                <a:lumOff val="763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78923"/>
                <a:satOff val="-5864"/>
                <a:lumOff val="763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78923"/>
                <a:satOff val="-5864"/>
                <a:lumOff val="763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usținerea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cooperării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dintre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entitățile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desfășoară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activitate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economică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zona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rurală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acoperită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strategiile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dezvoltare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locală</a:t>
          </a: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80" y="1035487"/>
        <a:ext cx="6901124" cy="753819"/>
      </dsp:txXfrm>
    </dsp:sp>
    <dsp:sp modelId="{831E0BCB-5478-42E7-9B91-F47A3D8EFF5B}">
      <dsp:nvSpPr>
        <dsp:cNvPr id="0" name=""/>
        <dsp:cNvSpPr/>
      </dsp:nvSpPr>
      <dsp:spPr>
        <a:xfrm>
          <a:off x="0" y="1922634"/>
          <a:ext cx="6982684" cy="83537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7847"/>
                <a:satOff val="-11729"/>
                <a:lumOff val="152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57847"/>
                <a:satOff val="-11729"/>
                <a:lumOff val="152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onstruirea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reconstruirea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drumurilor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permită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conectarea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rețeaua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drumuri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publice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unităților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utilități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publice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sunt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furnizate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sociale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sanitare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educaționale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pentru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populația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locală</a:t>
          </a: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80" y="1963414"/>
        <a:ext cx="6901124" cy="753819"/>
      </dsp:txXfrm>
    </dsp:sp>
    <dsp:sp modelId="{D4A52F2D-739C-4A3B-A357-660FE8CD97FC}">
      <dsp:nvSpPr>
        <dsp:cNvPr id="0" name=""/>
        <dsp:cNvSpPr/>
      </dsp:nvSpPr>
      <dsp:spPr>
        <a:xfrm>
          <a:off x="0" y="2878974"/>
          <a:ext cx="6982684" cy="83537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36770"/>
                <a:satOff val="-17594"/>
                <a:lumOff val="22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36770"/>
                <a:satOff val="-17594"/>
                <a:lumOff val="22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36770"/>
                <a:satOff val="-17594"/>
                <a:lumOff val="22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romovarea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zonei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acoperite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strategiile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dezvoltare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locală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inclusiv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produselor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serviciilor</a:t>
          </a:r>
          <a:r>
            <a:rPr lang="en-US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locale</a:t>
          </a:r>
          <a:r>
            <a:rPr lang="ro-RO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80" y="2919754"/>
        <a:ext cx="6901124" cy="753819"/>
      </dsp:txXfrm>
    </dsp:sp>
    <dsp:sp modelId="{56551EBA-1E48-4206-812F-5E160EEF96D5}">
      <dsp:nvSpPr>
        <dsp:cNvPr id="0" name=""/>
        <dsp:cNvSpPr/>
      </dsp:nvSpPr>
      <dsp:spPr>
        <a:xfrm>
          <a:off x="0" y="3835314"/>
          <a:ext cx="6982684" cy="83537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i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Consolidarea capitalului social, inclusiv prin sporirea cunoștințelor comunității locale în domeniul protecției mediului și schimbărilor climatice, inclusiv prin utilizarea de soluții inovatoare.</a:t>
          </a:r>
          <a:endParaRPr lang="en-US" sz="1600" b="1" i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0780" y="3876094"/>
        <a:ext cx="6901124" cy="753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6121E-F67F-44F6-A0A9-89E5A3A4DA6B}">
      <dsp:nvSpPr>
        <dsp:cNvPr id="0" name=""/>
        <dsp:cNvSpPr/>
      </dsp:nvSpPr>
      <dsp:spPr>
        <a:xfrm>
          <a:off x="0" y="55386"/>
          <a:ext cx="5714999" cy="655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it-IT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isteme de irigare staționare sau mobile (prin aspersiune, picurare,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microaspersiune)</a:t>
          </a:r>
          <a:endParaRPr lang="en-US" sz="1600" b="1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87370"/>
        <a:ext cx="5651031" cy="591232"/>
      </dsp:txXfrm>
    </dsp:sp>
    <dsp:sp modelId="{216A4E05-98C8-4E24-A713-3D059433DA56}">
      <dsp:nvSpPr>
        <dsp:cNvPr id="0" name=""/>
        <dsp:cNvSpPr/>
      </dsp:nvSpPr>
      <dsp:spPr>
        <a:xfrm>
          <a:off x="0" y="799728"/>
          <a:ext cx="5714999" cy="655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Staţii de pompare, utilaj și echipament din cadrul stației de pompare, de filtrare și/sau de fertigare</a:t>
          </a:r>
          <a:endParaRPr lang="en-US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831712"/>
        <a:ext cx="5651031" cy="591232"/>
      </dsp:txXfrm>
    </dsp:sp>
    <dsp:sp modelId="{04A57956-0D43-42F8-A087-B091F49733F8}">
      <dsp:nvSpPr>
        <dsp:cNvPr id="0" name=""/>
        <dsp:cNvSpPr/>
      </dsp:nvSpPr>
      <dsp:spPr>
        <a:xfrm>
          <a:off x="0" y="1555728"/>
          <a:ext cx="5714999" cy="655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Echipamentul care formează reţelele de aducţie şi/sau de distribuţie</a:t>
          </a:r>
          <a:endParaRPr lang="en-US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1587712"/>
        <a:ext cx="5651031" cy="591232"/>
      </dsp:txXfrm>
    </dsp:sp>
    <dsp:sp modelId="{2347A608-3A84-4F5C-857C-D8D47B9EAC15}">
      <dsp:nvSpPr>
        <dsp:cNvPr id="0" name=""/>
        <dsp:cNvSpPr/>
      </dsp:nvSpPr>
      <dsp:spPr>
        <a:xfrm>
          <a:off x="0" y="2311728"/>
          <a:ext cx="5714999" cy="655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Sistemul de tratare a apei pentru irigare prin diferite metode</a:t>
          </a:r>
          <a:endParaRPr lang="en-US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2343712"/>
        <a:ext cx="5651031" cy="591232"/>
      </dsp:txXfrm>
    </dsp:sp>
    <dsp:sp modelId="{4A3422AA-DCB4-41E1-8FA7-C91A1CC6C65A}">
      <dsp:nvSpPr>
        <dsp:cNvPr id="0" name=""/>
        <dsp:cNvSpPr/>
      </dsp:nvSpPr>
      <dsp:spPr>
        <a:xfrm>
          <a:off x="0" y="3067728"/>
          <a:ext cx="5714999" cy="655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Instalații pentru producerea energiei din surse regenerabile, ca parte componentă a proiectului</a:t>
          </a:r>
          <a:endParaRPr lang="en-US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3099712"/>
        <a:ext cx="5651031" cy="591232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2643F-B429-43A8-B778-49BA8715EB65}">
      <dsp:nvSpPr>
        <dsp:cNvPr id="0" name=""/>
        <dsp:cNvSpPr/>
      </dsp:nvSpPr>
      <dsp:spPr>
        <a:xfrm>
          <a:off x="87653" y="26726"/>
          <a:ext cx="6370200" cy="994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Lansarea și desfășurarea apelului local în cadrul GAL-ului</a:t>
          </a:r>
          <a:r>
            <a:rPr lang="ro-MD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o-MD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(plasarea materialelor informative, desfășurarea campaniei de informare și recepționarea dosarelor)</a:t>
          </a:r>
        </a:p>
      </dsp:txBody>
      <dsp:txXfrm>
        <a:off x="116775" y="55848"/>
        <a:ext cx="5213245" cy="936063"/>
      </dsp:txXfrm>
    </dsp:sp>
    <dsp:sp modelId="{44B0116D-1079-4FC3-9FED-EF11452027E7}">
      <dsp:nvSpPr>
        <dsp:cNvPr id="0" name=""/>
        <dsp:cNvSpPr/>
      </dsp:nvSpPr>
      <dsp:spPr>
        <a:xfrm>
          <a:off x="334085" y="1086165"/>
          <a:ext cx="6865610" cy="1100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Evaluarea dosarelor, selectarea beneficiarilor de subvenții și pregătirea raportului privind apelul local.</a:t>
          </a:r>
          <a:br>
            <a:rPr lang="ro-MD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(desfășurarea ședințelor comitetelor de selecție și a Adunărilor Generale, calcularea valorii subvenției. Pregătirea raportului și a documentelor privind desfășurarea apelului și selectarea beneficiarilor)</a:t>
          </a:r>
          <a:endParaRPr lang="en-US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313" y="1118393"/>
        <a:ext cx="5529596" cy="1035894"/>
      </dsp:txXfrm>
    </dsp:sp>
    <dsp:sp modelId="{558AFD2E-934A-44FB-8105-3B320D4D3F97}">
      <dsp:nvSpPr>
        <dsp:cNvPr id="0" name=""/>
        <dsp:cNvSpPr/>
      </dsp:nvSpPr>
      <dsp:spPr>
        <a:xfrm>
          <a:off x="634217" y="2364251"/>
          <a:ext cx="7296554" cy="994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Transmiterea către Agenție a cererii de finanțare pentru proiectelor locale din cadrul GAL.</a:t>
          </a:r>
          <a:b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(cererea de finanțare pentru proiectele locale va fi însoțită de raportul privind organizarea și desfășurarea concursurilor de selectare a cererilor de finanțare  a proiectelor în cadrul GAL-ului cu anexarea documentelor confirmative</a:t>
          </a:r>
          <a: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339" y="2393373"/>
        <a:ext cx="5896059" cy="936063"/>
      </dsp:txXfrm>
    </dsp:sp>
    <dsp:sp modelId="{256A6621-9D04-4426-9951-A152C4C6AD4E}">
      <dsp:nvSpPr>
        <dsp:cNvPr id="0" name=""/>
        <dsp:cNvSpPr/>
      </dsp:nvSpPr>
      <dsp:spPr>
        <a:xfrm>
          <a:off x="962983" y="3490671"/>
          <a:ext cx="7173609" cy="800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Aprobarea finală a cererilor de finanțare de către Agenție.</a:t>
          </a:r>
          <a:br>
            <a:rPr lang="ro-MD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o-MD" sz="1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(Aprobarea finală se efectuează de către Agenție în baza fișei de examinare și aprobare finală)</a:t>
          </a:r>
          <a:endParaRPr 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6420" y="3514108"/>
        <a:ext cx="5798134" cy="753325"/>
      </dsp:txXfrm>
    </dsp:sp>
    <dsp:sp modelId="{262E225D-FAD1-44E4-9E8F-1402A07BCEB1}">
      <dsp:nvSpPr>
        <dsp:cNvPr id="0" name=""/>
        <dsp:cNvSpPr/>
      </dsp:nvSpPr>
      <dsp:spPr>
        <a:xfrm>
          <a:off x="5523047" y="761549"/>
          <a:ext cx="646300" cy="6463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5668465" y="761549"/>
        <a:ext cx="355465" cy="486341"/>
      </dsp:txXfrm>
    </dsp:sp>
    <dsp:sp modelId="{153212F6-26EF-4BAF-9BFA-158B97F2F253}">
      <dsp:nvSpPr>
        <dsp:cNvPr id="0" name=""/>
        <dsp:cNvSpPr/>
      </dsp:nvSpPr>
      <dsp:spPr>
        <a:xfrm>
          <a:off x="6056551" y="1936640"/>
          <a:ext cx="646300" cy="6463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201969" y="1936640"/>
        <a:ext cx="355465" cy="486341"/>
      </dsp:txXfrm>
    </dsp:sp>
    <dsp:sp modelId="{01E4802A-9A76-4C0C-A8AC-F9649EC3D921}">
      <dsp:nvSpPr>
        <dsp:cNvPr id="0" name=""/>
        <dsp:cNvSpPr/>
      </dsp:nvSpPr>
      <dsp:spPr>
        <a:xfrm>
          <a:off x="6582093" y="3111731"/>
          <a:ext cx="646300" cy="6463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727511" y="3111731"/>
        <a:ext cx="355465" cy="486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4DEBB-B1BE-42F3-95A7-1D5C479E6CBC}">
      <dsp:nvSpPr>
        <dsp:cNvPr id="0" name=""/>
        <dsp:cNvSpPr/>
      </dsp:nvSpPr>
      <dsp:spPr>
        <a:xfrm>
          <a:off x="0" y="491383"/>
          <a:ext cx="78867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F2598-4C0C-439F-A340-4761374FC4D3}">
      <dsp:nvSpPr>
        <dsp:cNvPr id="0" name=""/>
        <dsp:cNvSpPr/>
      </dsp:nvSpPr>
      <dsp:spPr>
        <a:xfrm>
          <a:off x="394335" y="19063"/>
          <a:ext cx="7097288" cy="9446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Efectuarea lucrărilor de </a:t>
          </a:r>
          <a:r>
            <a:rPr lang="ro-RO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construcţie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sau reabilitare a bazinelor de acumulare a apei, inclusiv din ape pluviale pentru irigare, precum </a:t>
          </a:r>
          <a:r>
            <a:rPr lang="ro-RO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şi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construcţiile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hidrotehnice aferente acestora(diguri de protecție contra inundațiilor, sisteme de scurgere)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449" y="65177"/>
        <a:ext cx="7005060" cy="852412"/>
      </dsp:txXfrm>
    </dsp:sp>
    <dsp:sp modelId="{DFEA6764-691B-4ED9-A201-8B7EE061868F}">
      <dsp:nvSpPr>
        <dsp:cNvPr id="0" name=""/>
        <dsp:cNvSpPr/>
      </dsp:nvSpPr>
      <dsp:spPr>
        <a:xfrm>
          <a:off x="0" y="1942903"/>
          <a:ext cx="78867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E00C4-02B4-4C91-855F-F2ED84BC4CBA}">
      <dsp:nvSpPr>
        <dsp:cNvPr id="0" name=""/>
        <dsp:cNvSpPr/>
      </dsp:nvSpPr>
      <dsp:spPr>
        <a:xfrm>
          <a:off x="394335" y="1470583"/>
          <a:ext cx="7097840" cy="944640"/>
        </a:xfrm>
        <a:prstGeom prst="roundRect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pt-BR" sz="1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aterialul de acoperire geomembrană, geotextil</a:t>
          </a:r>
          <a:endParaRPr lang="en-US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449" y="1516697"/>
        <a:ext cx="7005612" cy="8524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43805-C47D-4562-A994-D69E7BC82743}">
      <dsp:nvSpPr>
        <dsp:cNvPr id="0" name=""/>
        <dsp:cNvSpPr/>
      </dsp:nvSpPr>
      <dsp:spPr>
        <a:xfrm>
          <a:off x="808258" y="1990747"/>
          <a:ext cx="379572" cy="1619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786" y="0"/>
              </a:lnTo>
              <a:lnTo>
                <a:pt x="189786" y="1619037"/>
              </a:lnTo>
              <a:lnTo>
                <a:pt x="379572" y="16190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500" kern="1200"/>
        </a:p>
      </dsp:txBody>
      <dsp:txXfrm>
        <a:off x="956471" y="2758692"/>
        <a:ext cx="83146" cy="83146"/>
      </dsp:txXfrm>
    </dsp:sp>
    <dsp:sp modelId="{109D3EF1-8942-4E0C-B3B5-8017E1C0DDF2}">
      <dsp:nvSpPr>
        <dsp:cNvPr id="0" name=""/>
        <dsp:cNvSpPr/>
      </dsp:nvSpPr>
      <dsp:spPr>
        <a:xfrm>
          <a:off x="808258" y="1990747"/>
          <a:ext cx="379572" cy="768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786" y="0"/>
              </a:lnTo>
              <a:lnTo>
                <a:pt x="189786" y="768670"/>
              </a:lnTo>
              <a:lnTo>
                <a:pt x="379572" y="7686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6613" y="2353649"/>
        <a:ext cx="42864" cy="42864"/>
      </dsp:txXfrm>
    </dsp:sp>
    <dsp:sp modelId="{58D7E079-EF23-470F-8D25-63C377DFF46F}">
      <dsp:nvSpPr>
        <dsp:cNvPr id="0" name=""/>
        <dsp:cNvSpPr/>
      </dsp:nvSpPr>
      <dsp:spPr>
        <a:xfrm>
          <a:off x="808258" y="1924147"/>
          <a:ext cx="425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6599"/>
              </a:moveTo>
              <a:lnTo>
                <a:pt x="212950" y="66599"/>
              </a:lnTo>
              <a:lnTo>
                <a:pt x="212950" y="45720"/>
              </a:lnTo>
              <a:lnTo>
                <a:pt x="425900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10548" y="1959207"/>
        <a:ext cx="21320" cy="21320"/>
      </dsp:txXfrm>
    </dsp:sp>
    <dsp:sp modelId="{12F4B9F7-0852-4C0F-B988-23578303BD11}">
      <dsp:nvSpPr>
        <dsp:cNvPr id="0" name=""/>
        <dsp:cNvSpPr/>
      </dsp:nvSpPr>
      <dsp:spPr>
        <a:xfrm>
          <a:off x="808258" y="1196097"/>
          <a:ext cx="379572" cy="794649"/>
        </a:xfrm>
        <a:custGeom>
          <a:avLst/>
          <a:gdLst/>
          <a:ahLst/>
          <a:cxnLst/>
          <a:rect l="0" t="0" r="0" b="0"/>
          <a:pathLst>
            <a:path>
              <a:moveTo>
                <a:pt x="0" y="794649"/>
              </a:moveTo>
              <a:lnTo>
                <a:pt x="189786" y="794649"/>
              </a:lnTo>
              <a:lnTo>
                <a:pt x="189786" y="0"/>
              </a:lnTo>
              <a:lnTo>
                <a:pt x="379572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6028" y="1571405"/>
        <a:ext cx="44032" cy="44032"/>
      </dsp:txXfrm>
    </dsp:sp>
    <dsp:sp modelId="{4C11838D-639F-4839-A5D1-EE53CF539BD6}">
      <dsp:nvSpPr>
        <dsp:cNvPr id="0" name=""/>
        <dsp:cNvSpPr/>
      </dsp:nvSpPr>
      <dsp:spPr>
        <a:xfrm>
          <a:off x="808258" y="358230"/>
          <a:ext cx="379572" cy="1632516"/>
        </a:xfrm>
        <a:custGeom>
          <a:avLst/>
          <a:gdLst/>
          <a:ahLst/>
          <a:cxnLst/>
          <a:rect l="0" t="0" r="0" b="0"/>
          <a:pathLst>
            <a:path>
              <a:moveTo>
                <a:pt x="0" y="1632516"/>
              </a:moveTo>
              <a:lnTo>
                <a:pt x="189786" y="1632516"/>
              </a:lnTo>
              <a:lnTo>
                <a:pt x="189786" y="0"/>
              </a:lnTo>
              <a:lnTo>
                <a:pt x="379572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956143" y="1132587"/>
        <a:ext cx="83803" cy="83803"/>
      </dsp:txXfrm>
    </dsp:sp>
    <dsp:sp modelId="{61C94E25-1682-41EF-9B34-4F37E50BE879}">
      <dsp:nvSpPr>
        <dsp:cNvPr id="0" name=""/>
        <dsp:cNvSpPr/>
      </dsp:nvSpPr>
      <dsp:spPr>
        <a:xfrm rot="16200000">
          <a:off x="-1113878" y="1591286"/>
          <a:ext cx="3045354" cy="79892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0" i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o-RO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113878" y="1591286"/>
        <a:ext cx="3045354" cy="798920"/>
      </dsp:txXfrm>
    </dsp:sp>
    <dsp:sp modelId="{E623AD04-ABEA-4B8F-90C7-1D84809B499F}">
      <dsp:nvSpPr>
        <dsp:cNvPr id="0" name=""/>
        <dsp:cNvSpPr/>
      </dsp:nvSpPr>
      <dsp:spPr>
        <a:xfrm>
          <a:off x="1187831" y="13203"/>
          <a:ext cx="7371781" cy="69005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Înființarea plantațiilor </a:t>
          </a:r>
          <a:r>
            <a:rPr lang="en-US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pomicole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inclusiv culturi nucifere, de arbuști fructiferi, căpșun culturi aromatice, condimentare și medicinale – (de la </a:t>
          </a:r>
          <a:r>
            <a:rPr lang="ro-RO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mii lei/ha 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 mii lei/ha  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în dependență de soiuri, densitatea și tipul plantației)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7831" y="13203"/>
        <a:ext cx="7371781" cy="690053"/>
      </dsp:txXfrm>
    </dsp:sp>
    <dsp:sp modelId="{7D22FAAC-8C21-4265-9460-2BBCF5EF3477}">
      <dsp:nvSpPr>
        <dsp:cNvPr id="0" name=""/>
        <dsp:cNvSpPr/>
      </dsp:nvSpPr>
      <dsp:spPr>
        <a:xfrm>
          <a:off x="1187831" y="847911"/>
          <a:ext cx="7371781" cy="69637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ținerea materialului de înmulțire și a materialului de plantare fructifer de categorii biologice înalte – (p/u producere de 150 mii plante - </a:t>
          </a:r>
          <a:r>
            <a:rPr lang="ro-RO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 mii lei/ha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7831" y="847911"/>
        <a:ext cx="7371781" cy="696371"/>
      </dsp:txXfrm>
    </dsp:sp>
    <dsp:sp modelId="{BE9B8235-EC99-4592-8F86-15AF2368DB51}">
      <dsp:nvSpPr>
        <dsp:cNvPr id="0" name=""/>
        <dsp:cNvSpPr/>
      </dsp:nvSpPr>
      <dsp:spPr>
        <a:xfrm>
          <a:off x="1234159" y="1680558"/>
          <a:ext cx="7334792" cy="57861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Instalarea sau modernizarea sistemelor de suporturi – </a:t>
          </a:r>
          <a:r>
            <a:rPr lang="ro-RO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dar nu mai mult de </a:t>
          </a:r>
          <a:r>
            <a:rPr lang="ro-RO" sz="1600" b="1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80 mii lei/ha </a:t>
          </a:r>
          <a:endParaRPr lang="ro-RO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4159" y="1680558"/>
        <a:ext cx="7334792" cy="578617"/>
      </dsp:txXfrm>
    </dsp:sp>
    <dsp:sp modelId="{A33DD7C8-8F02-47E7-AD57-60CE6623E3E8}">
      <dsp:nvSpPr>
        <dsp:cNvPr id="0" name=""/>
        <dsp:cNvSpPr/>
      </dsp:nvSpPr>
      <dsp:spPr>
        <a:xfrm>
          <a:off x="1187831" y="2412208"/>
          <a:ext cx="7371781" cy="69441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Instalarea sau modernizarea echipamentului de protecție a plantațiilor perene– </a:t>
          </a:r>
          <a:r>
            <a:rPr lang="ro-RO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dar nu mai mult de </a:t>
          </a:r>
          <a:r>
            <a:rPr lang="ro-RO" sz="1600" b="1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50 mii lei/ha </a:t>
          </a:r>
          <a:r>
            <a:rPr lang="ro-RO" sz="1600" b="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350 mii lei/ha </a:t>
          </a:r>
          <a:r>
            <a:rPr lang="ro-RO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în dependență de tipul echipamentului)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7831" y="2412208"/>
        <a:ext cx="7371781" cy="694416"/>
      </dsp:txXfrm>
    </dsp:sp>
    <dsp:sp modelId="{8D7E88F4-E822-4185-87A0-B08403602BF2}">
      <dsp:nvSpPr>
        <dsp:cNvPr id="0" name=""/>
        <dsp:cNvSpPr/>
      </dsp:nvSpPr>
      <dsp:spPr>
        <a:xfrm>
          <a:off x="1187831" y="3251279"/>
          <a:ext cx="7342592" cy="71701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Tehnica și  utilajului agricol destinat efectuării lucrărilor agricole în plantațiile perene – </a:t>
          </a:r>
          <a:r>
            <a:rPr lang="ro-RO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 25% </a:t>
          </a: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dar nu mai mult de 300 mii lei, iar pentru achiziționarea </a:t>
          </a:r>
          <a:r>
            <a:rPr lang="ro-RO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dronelor</a:t>
          </a:r>
          <a:r>
            <a:rPr lang="ro-RO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50% dar nu mai mult de 200 mii lei per beneficiar. 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7831" y="3251279"/>
        <a:ext cx="7342592" cy="7170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43805-C47D-4562-A994-D69E7BC82743}">
      <dsp:nvSpPr>
        <dsp:cNvPr id="0" name=""/>
        <dsp:cNvSpPr/>
      </dsp:nvSpPr>
      <dsp:spPr>
        <a:xfrm>
          <a:off x="804685" y="1952937"/>
          <a:ext cx="379963" cy="1287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81" y="0"/>
              </a:lnTo>
              <a:lnTo>
                <a:pt x="189981" y="1287293"/>
              </a:lnTo>
              <a:lnTo>
                <a:pt x="379963" y="128729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500" kern="1200">
            <a:solidFill>
              <a:schemeClr val="tx1"/>
            </a:solidFill>
          </a:endParaRPr>
        </a:p>
      </dsp:txBody>
      <dsp:txXfrm>
        <a:off x="961111" y="2563029"/>
        <a:ext cx="67109" cy="67109"/>
      </dsp:txXfrm>
    </dsp:sp>
    <dsp:sp modelId="{109D3EF1-8942-4E0C-B3B5-8017E1C0DDF2}">
      <dsp:nvSpPr>
        <dsp:cNvPr id="0" name=""/>
        <dsp:cNvSpPr/>
      </dsp:nvSpPr>
      <dsp:spPr>
        <a:xfrm>
          <a:off x="804685" y="1952937"/>
          <a:ext cx="379963" cy="563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81" y="0"/>
              </a:lnTo>
              <a:lnTo>
                <a:pt x="189981" y="563894"/>
              </a:lnTo>
              <a:lnTo>
                <a:pt x="379963" y="56389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977667" y="2217885"/>
        <a:ext cx="33998" cy="33998"/>
      </dsp:txXfrm>
    </dsp:sp>
    <dsp:sp modelId="{58D7E079-EF23-470F-8D25-63C377DFF46F}">
      <dsp:nvSpPr>
        <dsp:cNvPr id="0" name=""/>
        <dsp:cNvSpPr/>
      </dsp:nvSpPr>
      <dsp:spPr>
        <a:xfrm>
          <a:off x="804685" y="1865265"/>
          <a:ext cx="4012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7672"/>
              </a:moveTo>
              <a:lnTo>
                <a:pt x="200611" y="87672"/>
              </a:lnTo>
              <a:lnTo>
                <a:pt x="200611" y="45720"/>
              </a:lnTo>
              <a:lnTo>
                <a:pt x="40122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995211" y="1900899"/>
        <a:ext cx="20170" cy="20170"/>
      </dsp:txXfrm>
    </dsp:sp>
    <dsp:sp modelId="{12F4B9F7-0852-4C0F-B988-23578303BD11}">
      <dsp:nvSpPr>
        <dsp:cNvPr id="0" name=""/>
        <dsp:cNvSpPr/>
      </dsp:nvSpPr>
      <dsp:spPr>
        <a:xfrm>
          <a:off x="804685" y="1208528"/>
          <a:ext cx="379963" cy="744409"/>
        </a:xfrm>
        <a:custGeom>
          <a:avLst/>
          <a:gdLst/>
          <a:ahLst/>
          <a:cxnLst/>
          <a:rect l="0" t="0" r="0" b="0"/>
          <a:pathLst>
            <a:path>
              <a:moveTo>
                <a:pt x="0" y="744409"/>
              </a:moveTo>
              <a:lnTo>
                <a:pt x="189981" y="744409"/>
              </a:lnTo>
              <a:lnTo>
                <a:pt x="189981" y="0"/>
              </a:lnTo>
              <a:lnTo>
                <a:pt x="37996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973772" y="1559838"/>
        <a:ext cx="41788" cy="41788"/>
      </dsp:txXfrm>
    </dsp:sp>
    <dsp:sp modelId="{4C11838D-639F-4839-A5D1-EE53CF539BD6}">
      <dsp:nvSpPr>
        <dsp:cNvPr id="0" name=""/>
        <dsp:cNvSpPr/>
      </dsp:nvSpPr>
      <dsp:spPr>
        <a:xfrm>
          <a:off x="804685" y="527082"/>
          <a:ext cx="379963" cy="1425855"/>
        </a:xfrm>
        <a:custGeom>
          <a:avLst/>
          <a:gdLst/>
          <a:ahLst/>
          <a:cxnLst/>
          <a:rect l="0" t="0" r="0" b="0"/>
          <a:pathLst>
            <a:path>
              <a:moveTo>
                <a:pt x="0" y="1425855"/>
              </a:moveTo>
              <a:lnTo>
                <a:pt x="189981" y="1425855"/>
              </a:lnTo>
              <a:lnTo>
                <a:pt x="189981" y="0"/>
              </a:lnTo>
              <a:lnTo>
                <a:pt x="37996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957776" y="1203119"/>
        <a:ext cx="73780" cy="73780"/>
      </dsp:txXfrm>
    </dsp:sp>
    <dsp:sp modelId="{61C94E25-1682-41EF-9B34-4F37E50BE879}">
      <dsp:nvSpPr>
        <dsp:cNvPr id="0" name=""/>
        <dsp:cNvSpPr/>
      </dsp:nvSpPr>
      <dsp:spPr>
        <a:xfrm rot="16200000">
          <a:off x="-1119427" y="1553066"/>
          <a:ext cx="3048484" cy="79974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o-RO" sz="28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119427" y="1553066"/>
        <a:ext cx="3048484" cy="799741"/>
      </dsp:txXfrm>
    </dsp:sp>
    <dsp:sp modelId="{E623AD04-ABEA-4B8F-90C7-1D84809B499F}">
      <dsp:nvSpPr>
        <dsp:cNvPr id="0" name=""/>
        <dsp:cNvSpPr/>
      </dsp:nvSpPr>
      <dsp:spPr>
        <a:xfrm>
          <a:off x="1184648" y="306770"/>
          <a:ext cx="7379359" cy="440624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Înființarea plantațiilor viticole – de la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 mii lei/ha 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mii lei/ha  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 dependență de soiuri, densitatea și tipul plantației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648" y="306770"/>
        <a:ext cx="7379359" cy="440624"/>
      </dsp:txXfrm>
    </dsp:sp>
    <dsp:sp modelId="{7D22FAAC-8C21-4265-9460-2BBCF5EF3477}">
      <dsp:nvSpPr>
        <dsp:cNvPr id="0" name=""/>
        <dsp:cNvSpPr/>
      </dsp:nvSpPr>
      <dsp:spPr>
        <a:xfrm>
          <a:off x="1184648" y="892197"/>
          <a:ext cx="7379359" cy="632661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Instalarea sistemelor moderne de suporturi în plantațiile viticole tinere/Modernizarea sistemului de suport în plantațiile viticole pe rod  –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(dar nu mai mult de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mii lei/ha 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200 mii lei/ha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în dependență de tipul sistemului)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648" y="892197"/>
        <a:ext cx="7379359" cy="632661"/>
      </dsp:txXfrm>
    </dsp:sp>
    <dsp:sp modelId="{BE9B8235-EC99-4592-8F86-15AF2368DB51}">
      <dsp:nvSpPr>
        <dsp:cNvPr id="0" name=""/>
        <dsp:cNvSpPr/>
      </dsp:nvSpPr>
      <dsp:spPr>
        <a:xfrm>
          <a:off x="1205907" y="1669662"/>
          <a:ext cx="7342332" cy="482645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Reconversia plantației viticole cu soiuri pentru vin pe rod, destinate producerii vinurilor cu denumire de origine –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 mii lei/ha</a:t>
          </a: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5907" y="1669662"/>
        <a:ext cx="7342332" cy="482645"/>
      </dsp:txXfrm>
    </dsp:sp>
    <dsp:sp modelId="{A33DD7C8-8F02-47E7-AD57-60CE6623E3E8}">
      <dsp:nvSpPr>
        <dsp:cNvPr id="0" name=""/>
        <dsp:cNvSpPr/>
      </dsp:nvSpPr>
      <dsp:spPr>
        <a:xfrm>
          <a:off x="1184648" y="2297111"/>
          <a:ext cx="7379359" cy="439442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Instalare echipament antigrindină sau </a:t>
          </a:r>
          <a:r>
            <a:rPr lang="ro-RO" sz="16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antiîngheț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o-RO" sz="1600" b="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nu mai mult de </a:t>
          </a:r>
          <a:r>
            <a:rPr lang="ro-RO" sz="1600" b="1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mii lei/ha </a:t>
          </a:r>
          <a:r>
            <a:rPr lang="ro-RO" sz="1600" b="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până la </a:t>
          </a:r>
          <a:r>
            <a:rPr lang="ro-RO" sz="1600" b="1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350 mii lei/ha </a:t>
          </a:r>
          <a:r>
            <a:rPr lang="ro-RO" sz="16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 dependență de tipul echipamentului)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648" y="2297111"/>
        <a:ext cx="7379359" cy="439442"/>
      </dsp:txXfrm>
    </dsp:sp>
    <dsp:sp modelId="{8D7E88F4-E822-4185-87A0-B08403602BF2}">
      <dsp:nvSpPr>
        <dsp:cNvPr id="0" name=""/>
        <dsp:cNvSpPr/>
      </dsp:nvSpPr>
      <dsp:spPr>
        <a:xfrm>
          <a:off x="1184648" y="2881356"/>
          <a:ext cx="7350140" cy="717748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Tehnică sau a utilajului agricol– </a:t>
          </a:r>
          <a:r>
            <a:rPr lang="pt-BR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 25% </a:t>
          </a:r>
          <a:r>
            <a:rPr lang="pt-BR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nu mai mult de 300 mii lei, iar pentru achiziționarea dronelor</a:t>
          </a:r>
          <a:r>
            <a:rPr lang="pt-BR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50% </a:t>
          </a:r>
          <a:r>
            <a:rPr lang="pt-BR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nu mai mult de 200 mii lei per beneficiar</a:t>
          </a:r>
          <a:r>
            <a:rPr lang="pt-BR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o-R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648" y="2881356"/>
        <a:ext cx="7350140" cy="7177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D3EF1-8942-4E0C-B3B5-8017E1C0DDF2}">
      <dsp:nvSpPr>
        <dsp:cNvPr id="0" name=""/>
        <dsp:cNvSpPr/>
      </dsp:nvSpPr>
      <dsp:spPr>
        <a:xfrm>
          <a:off x="806038" y="2063068"/>
          <a:ext cx="379815" cy="1394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07" y="0"/>
              </a:lnTo>
              <a:lnTo>
                <a:pt x="189907" y="1394568"/>
              </a:lnTo>
              <a:lnTo>
                <a:pt x="379815" y="13945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59812" y="2724217"/>
        <a:ext cx="72268" cy="72268"/>
      </dsp:txXfrm>
    </dsp:sp>
    <dsp:sp modelId="{58D7E079-EF23-470F-8D25-63C377DFF46F}">
      <dsp:nvSpPr>
        <dsp:cNvPr id="0" name=""/>
        <dsp:cNvSpPr/>
      </dsp:nvSpPr>
      <dsp:spPr>
        <a:xfrm>
          <a:off x="806038" y="2063068"/>
          <a:ext cx="401066" cy="268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533" y="0"/>
              </a:lnTo>
              <a:lnTo>
                <a:pt x="200533" y="268247"/>
              </a:lnTo>
              <a:lnTo>
                <a:pt x="401066" y="26824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94508" y="2185129"/>
        <a:ext cx="24125" cy="24125"/>
      </dsp:txXfrm>
    </dsp:sp>
    <dsp:sp modelId="{12F4B9F7-0852-4C0F-B988-23578303BD11}">
      <dsp:nvSpPr>
        <dsp:cNvPr id="0" name=""/>
        <dsp:cNvSpPr/>
      </dsp:nvSpPr>
      <dsp:spPr>
        <a:xfrm>
          <a:off x="806038" y="1232936"/>
          <a:ext cx="379815" cy="830131"/>
        </a:xfrm>
        <a:custGeom>
          <a:avLst/>
          <a:gdLst/>
          <a:ahLst/>
          <a:cxnLst/>
          <a:rect l="0" t="0" r="0" b="0"/>
          <a:pathLst>
            <a:path>
              <a:moveTo>
                <a:pt x="0" y="830131"/>
              </a:moveTo>
              <a:lnTo>
                <a:pt x="189907" y="830131"/>
              </a:lnTo>
              <a:lnTo>
                <a:pt x="189907" y="0"/>
              </a:lnTo>
              <a:lnTo>
                <a:pt x="37981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3123" y="1625180"/>
        <a:ext cx="45644" cy="45644"/>
      </dsp:txXfrm>
    </dsp:sp>
    <dsp:sp modelId="{4C11838D-639F-4839-A5D1-EE53CF539BD6}">
      <dsp:nvSpPr>
        <dsp:cNvPr id="0" name=""/>
        <dsp:cNvSpPr/>
      </dsp:nvSpPr>
      <dsp:spPr>
        <a:xfrm>
          <a:off x="806038" y="339406"/>
          <a:ext cx="379815" cy="1723661"/>
        </a:xfrm>
        <a:custGeom>
          <a:avLst/>
          <a:gdLst/>
          <a:ahLst/>
          <a:cxnLst/>
          <a:rect l="0" t="0" r="0" b="0"/>
          <a:pathLst>
            <a:path>
              <a:moveTo>
                <a:pt x="0" y="1723661"/>
              </a:moveTo>
              <a:lnTo>
                <a:pt x="189907" y="1723661"/>
              </a:lnTo>
              <a:lnTo>
                <a:pt x="189907" y="0"/>
              </a:lnTo>
              <a:lnTo>
                <a:pt x="37981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951820" y="1157112"/>
        <a:ext cx="88250" cy="88250"/>
      </dsp:txXfrm>
    </dsp:sp>
    <dsp:sp modelId="{61C94E25-1682-41EF-9B34-4F37E50BE879}">
      <dsp:nvSpPr>
        <dsp:cNvPr id="0" name=""/>
        <dsp:cNvSpPr/>
      </dsp:nvSpPr>
      <dsp:spPr>
        <a:xfrm rot="16200000">
          <a:off x="-1117326" y="1663352"/>
          <a:ext cx="3047299" cy="799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0" i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Domeniul de intervenție</a:t>
          </a:r>
          <a:endParaRPr lang="ro-RO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117326" y="1663352"/>
        <a:ext cx="3047299" cy="799430"/>
      </dsp:txXfrm>
    </dsp:sp>
    <dsp:sp modelId="{E623AD04-ABEA-4B8F-90C7-1D84809B499F}">
      <dsp:nvSpPr>
        <dsp:cNvPr id="0" name=""/>
        <dsp:cNvSpPr/>
      </dsp:nvSpPr>
      <dsp:spPr>
        <a:xfrm>
          <a:off x="1185853" y="115590"/>
          <a:ext cx="7376489" cy="4476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Înființarea exploatațiilor zootehnice</a:t>
          </a:r>
          <a:endParaRPr lang="en-US" sz="1800" b="1" kern="1200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5853" y="115590"/>
        <a:ext cx="7376489" cy="447632"/>
      </dsp:txXfrm>
    </dsp:sp>
    <dsp:sp modelId="{7D22FAAC-8C21-4265-9460-2BBCF5EF3477}">
      <dsp:nvSpPr>
        <dsp:cNvPr id="0" name=""/>
        <dsp:cNvSpPr/>
      </dsp:nvSpPr>
      <dsp:spPr>
        <a:xfrm>
          <a:off x="1185853" y="707969"/>
          <a:ext cx="7376489" cy="10499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Construcția sau modernizarea exploatațiilor zootehnice 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800" b="1" i="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50 %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(bovine, porcine, păsări, iepuri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10,0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), (ovine, caprine, pești și cabaline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5,0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), (apicole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1,0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și </a:t>
          </a:r>
          <a:r>
            <a:rPr lang="ro-RO" sz="1800" b="1" i="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30%</a:t>
          </a: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(alte specii de din domeniul agricol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1,5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5853" y="707969"/>
        <a:ext cx="7376489" cy="1049934"/>
      </dsp:txXfrm>
    </dsp:sp>
    <dsp:sp modelId="{BE9B8235-EC99-4592-8F86-15AF2368DB51}">
      <dsp:nvSpPr>
        <dsp:cNvPr id="0" name=""/>
        <dsp:cNvSpPr/>
      </dsp:nvSpPr>
      <dsp:spPr>
        <a:xfrm>
          <a:off x="1207104" y="1902650"/>
          <a:ext cx="7339476" cy="8573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Dotarea cu tehnică sau utilaj tehnologic 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800" b="1" i="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50 %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(bovine, porcine, păsări, iepuri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10,0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), (ovine, caprine, pești și cabaline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5,0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), (apicole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1,0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și </a:t>
          </a:r>
          <a:r>
            <a:rPr lang="ro-RO" sz="1800" b="1" i="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30%</a:t>
          </a: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(alte specii de din domeniul agricol – </a:t>
          </a:r>
          <a:r>
            <a:rPr lang="ro-RO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1,5 mil. lei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o-RO" sz="1800" b="1" kern="1200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7104" y="1902650"/>
        <a:ext cx="7339476" cy="857329"/>
      </dsp:txXfrm>
    </dsp:sp>
    <dsp:sp modelId="{A33DD7C8-8F02-47E7-AD57-60CE6623E3E8}">
      <dsp:nvSpPr>
        <dsp:cNvPr id="0" name=""/>
        <dsp:cNvSpPr/>
      </dsp:nvSpPr>
      <dsp:spPr>
        <a:xfrm>
          <a:off x="1185853" y="2904726"/>
          <a:ext cx="7376489" cy="11058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Cumpărarea animalelor de prăsilă sau a altor resurse genetice 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35% </a:t>
          </a:r>
          <a:r>
            <a:rPr lang="ro-RO" sz="1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(tauri, iepe sau armăsari)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și </a:t>
          </a:r>
          <a:r>
            <a:rPr lang="ro-RO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50%</a:t>
          </a:r>
          <a:r>
            <a:rPr lang="ro-RO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(vaci</a:t>
          </a:r>
          <a:r>
            <a:rPr lang="ro-RO" sz="1800" b="0" i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, junci, vieri, scrofițe, berbeci, țapi, mioare, căprițe, iepuri, păsări de 1 zi, roiuri de albine, mătci de albine, material seminal –taur, berbec, țap și vier</a:t>
          </a:r>
          <a:r>
            <a:rPr lang="ro-RO" sz="1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5853" y="2904726"/>
        <a:ext cx="7376489" cy="110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33" y="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/>
          <a:lstStyle>
            <a:lvl1pPr algn="r">
              <a:defRPr sz="1200"/>
            </a:lvl1pPr>
          </a:lstStyle>
          <a:p>
            <a:fld id="{D79F032B-6744-47EE-8D13-00BB3471DE7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745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33" y="942745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 anchor="b"/>
          <a:lstStyle>
            <a:lvl1pPr algn="r">
              <a:defRPr sz="1200"/>
            </a:lvl1pPr>
          </a:lstStyle>
          <a:p>
            <a:fld id="{5754C2C8-EC47-43E8-8B78-E4F1262AF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33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33" y="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/>
          <a:lstStyle>
            <a:lvl1pPr algn="r">
              <a:defRPr sz="1200"/>
            </a:lvl1pPr>
          </a:lstStyle>
          <a:p>
            <a:fld id="{B89C82C2-729A-41C1-B90E-89B2DE3EC0E7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0" tIns="45630" rIns="91260" bIns="4563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322"/>
            <a:ext cx="5438140" cy="3907899"/>
          </a:xfrm>
          <a:prstGeom prst="rect">
            <a:avLst/>
          </a:prstGeom>
        </p:spPr>
        <p:txBody>
          <a:bodyPr vert="horz" lIns="91260" tIns="45630" rIns="91260" bIns="456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745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33" y="9427451"/>
            <a:ext cx="2945660" cy="497601"/>
          </a:xfrm>
          <a:prstGeom prst="rect">
            <a:avLst/>
          </a:prstGeom>
        </p:spPr>
        <p:txBody>
          <a:bodyPr vert="horz" lIns="91260" tIns="45630" rIns="91260" bIns="45630" rtlCol="0" anchor="b"/>
          <a:lstStyle>
            <a:lvl1pPr algn="r">
              <a:defRPr sz="1200"/>
            </a:lvl1pPr>
          </a:lstStyle>
          <a:p>
            <a:fld id="{543768D1-1E60-417D-8B1B-1CF540F1BD2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8386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768D1-1E60-417D-8B1B-1CF540F1BD2F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1317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De </a:t>
            </a:r>
            <a:r>
              <a:rPr lang="ro-RO" dirty="0" err="1"/>
              <a:t>adaugat</a:t>
            </a:r>
            <a:r>
              <a:rPr lang="ro-RO" dirty="0"/>
              <a:t> încă ceva la post</a:t>
            </a:r>
            <a:r>
              <a:rPr lang="ro-RO" baseline="0" dirty="0"/>
              <a:t> – investițional si de </a:t>
            </a:r>
            <a:r>
              <a:rPr lang="ro-RO" baseline="0" dirty="0" err="1"/>
              <a:t>sters</a:t>
            </a:r>
            <a:r>
              <a:rPr lang="ro-RO" baseline="0" dirty="0"/>
              <a:t> aceste 2 cercuri</a:t>
            </a:r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BE647-2CA7-4DC5-B639-288E47741DD8}" type="slidenum">
              <a:rPr lang="ro-RO" smtClean="0"/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0550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2BB7-9FC7-47F1-B839-00BE251CAA5E}" type="slidenum">
              <a:rPr lang="ro-RO" smtClean="0"/>
              <a:t>53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185668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2BB7-9FC7-47F1-B839-00BE251CAA5E}" type="slidenum">
              <a:rPr lang="ro-RO" smtClean="0"/>
              <a:t>59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2569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2BB7-9FC7-47F1-B839-00BE251CAA5E}" type="slidenum">
              <a:rPr lang="ro-RO" smtClean="0"/>
              <a:t>60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12362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Clic pentru a edita stilul de subtitlu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8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7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5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3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73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30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7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8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81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04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5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9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4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9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2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8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Clic pentru editare stil titlu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o-RO" noProof="0"/>
              <a:t>Faceți clic pe pictogramă pentru a adăuga o imagine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2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en-US"/>
              <a:t>Clic pentru editare stil titlu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en-US"/>
              <a:t>Clic pentru editare stiluri text Coordonator</a:t>
            </a:r>
          </a:p>
          <a:p>
            <a:pPr lvl="1"/>
            <a:r>
              <a:rPr lang="ro-RO" altLang="en-US"/>
              <a:t>Al doilea nivel</a:t>
            </a:r>
          </a:p>
          <a:p>
            <a:pPr lvl="2"/>
            <a:r>
              <a:rPr lang="ro-RO" altLang="en-US"/>
              <a:t>Al treilea nivel</a:t>
            </a:r>
          </a:p>
          <a:p>
            <a:pPr lvl="3"/>
            <a:r>
              <a:rPr lang="ro-RO" altLang="en-US"/>
              <a:t>Al patrulea nivel</a:t>
            </a:r>
          </a:p>
          <a:p>
            <a:pPr lvl="4"/>
            <a:r>
              <a:rPr lang="ro-RO" altLang="en-US"/>
              <a:t>Al cincilea nivel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29802-8A35-4092-BBC5-D373BC9CCB9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ADB1E-F2FA-43D8-BD9E-D7C4E2EC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31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1.png"/><Relationship Id="rId9" Type="http://schemas.microsoft.com/office/2007/relationships/diagramDrawing" Target="../diagrams/drawing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1.png"/><Relationship Id="rId9" Type="http://schemas.microsoft.com/office/2007/relationships/diagramDrawing" Target="../diagrams/drawing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1.png"/><Relationship Id="rId9" Type="http://schemas.microsoft.com/office/2007/relationships/diagramDrawing" Target="../diagrams/drawing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image" Target="../media/image1.png"/><Relationship Id="rId9" Type="http://schemas.microsoft.com/office/2007/relationships/diagramDrawing" Target="../diagrams/drawing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59.jpeg"/><Relationship Id="rId7" Type="http://schemas.openxmlformats.org/officeDocument/2006/relationships/diagramQuickStyle" Target="../diagrams/quickStyl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1.png"/><Relationship Id="rId9" Type="http://schemas.microsoft.com/office/2007/relationships/diagramDrawing" Target="../diagrams/drawing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4" Type="http://schemas.openxmlformats.org/officeDocument/2006/relationships/image" Target="../media/image1.png"/><Relationship Id="rId9" Type="http://schemas.microsoft.com/office/2007/relationships/diagramDrawing" Target="../diagrams/drawing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4" Type="http://schemas.openxmlformats.org/officeDocument/2006/relationships/image" Target="../media/image1.png"/><Relationship Id="rId9" Type="http://schemas.microsoft.com/office/2007/relationships/diagramDrawing" Target="../diagrams/drawing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4.xml"/><Relationship Id="rId5" Type="http://schemas.openxmlformats.org/officeDocument/2006/relationships/diagramData" Target="../diagrams/data24.xml"/><Relationship Id="rId4" Type="http://schemas.openxmlformats.org/officeDocument/2006/relationships/image" Target="../media/image1.png"/><Relationship Id="rId9" Type="http://schemas.microsoft.com/office/2007/relationships/diagramDrawing" Target="../diagrams/drawin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5.xml"/><Relationship Id="rId5" Type="http://schemas.openxmlformats.org/officeDocument/2006/relationships/diagramData" Target="../diagrams/data25.xml"/><Relationship Id="rId4" Type="http://schemas.openxmlformats.org/officeDocument/2006/relationships/image" Target="../media/image1.png"/><Relationship Id="rId9" Type="http://schemas.microsoft.com/office/2007/relationships/diagramDrawing" Target="../diagrams/drawing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6.xml"/><Relationship Id="rId5" Type="http://schemas.openxmlformats.org/officeDocument/2006/relationships/diagramData" Target="../diagrams/data26.xml"/><Relationship Id="rId4" Type="http://schemas.openxmlformats.org/officeDocument/2006/relationships/image" Target="../media/image1.png"/><Relationship Id="rId9" Type="http://schemas.microsoft.com/office/2007/relationships/diagramDrawing" Target="../diagrams/drawing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7.xml"/><Relationship Id="rId5" Type="http://schemas.openxmlformats.org/officeDocument/2006/relationships/diagramData" Target="../diagrams/data27.xml"/><Relationship Id="rId4" Type="http://schemas.openxmlformats.org/officeDocument/2006/relationships/image" Target="../media/image1.png"/><Relationship Id="rId9" Type="http://schemas.microsoft.com/office/2007/relationships/diagramDrawing" Target="../diagrams/drawing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8.xml"/><Relationship Id="rId5" Type="http://schemas.openxmlformats.org/officeDocument/2006/relationships/diagramData" Target="../diagrams/data28.xml"/><Relationship Id="rId4" Type="http://schemas.openxmlformats.org/officeDocument/2006/relationships/image" Target="../media/image1.png"/><Relationship Id="rId9" Type="http://schemas.microsoft.com/office/2007/relationships/diagramDrawing" Target="../diagrams/drawing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9.xml"/><Relationship Id="rId5" Type="http://schemas.openxmlformats.org/officeDocument/2006/relationships/diagramData" Target="../diagrams/data29.xml"/><Relationship Id="rId4" Type="http://schemas.openxmlformats.org/officeDocument/2006/relationships/image" Target="../media/image1.png"/><Relationship Id="rId9" Type="http://schemas.microsoft.com/office/2007/relationships/diagramDrawing" Target="../diagrams/drawing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30.xml"/><Relationship Id="rId7" Type="http://schemas.openxmlformats.org/officeDocument/2006/relationships/image" Target="../media/image2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2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2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2.xml"/><Relationship Id="rId5" Type="http://schemas.openxmlformats.org/officeDocument/2006/relationships/diagramData" Target="../diagrams/data32.xml"/><Relationship Id="rId4" Type="http://schemas.openxmlformats.org/officeDocument/2006/relationships/image" Target="../media/image1.png"/><Relationship Id="rId9" Type="http://schemas.microsoft.com/office/2007/relationships/diagramDrawing" Target="../diagrams/drawing3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3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3.xml"/><Relationship Id="rId5" Type="http://schemas.openxmlformats.org/officeDocument/2006/relationships/diagramData" Target="../diagrams/data33.xml"/><Relationship Id="rId4" Type="http://schemas.openxmlformats.org/officeDocument/2006/relationships/image" Target="../media/image1.png"/><Relationship Id="rId9" Type="http://schemas.microsoft.com/office/2007/relationships/diagramDrawing" Target="../diagrams/drawing3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4.xml"/><Relationship Id="rId5" Type="http://schemas.openxmlformats.org/officeDocument/2006/relationships/diagramData" Target="../diagrams/data34.xml"/><Relationship Id="rId4" Type="http://schemas.openxmlformats.org/officeDocument/2006/relationships/image" Target="../media/image1.png"/><Relationship Id="rId9" Type="http://schemas.microsoft.com/office/2007/relationships/diagramDrawing" Target="../diagrams/drawin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5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5.xml"/><Relationship Id="rId5" Type="http://schemas.openxmlformats.org/officeDocument/2006/relationships/diagramData" Target="../diagrams/data35.xml"/><Relationship Id="rId4" Type="http://schemas.openxmlformats.org/officeDocument/2006/relationships/image" Target="../media/image1.png"/><Relationship Id="rId9" Type="http://schemas.microsoft.com/office/2007/relationships/diagramDrawing" Target="../diagrams/drawing3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6.xml"/><Relationship Id="rId5" Type="http://schemas.openxmlformats.org/officeDocument/2006/relationships/diagramData" Target="../diagrams/data36.xml"/><Relationship Id="rId4" Type="http://schemas.openxmlformats.org/officeDocument/2006/relationships/image" Target="../media/image1.png"/><Relationship Id="rId9" Type="http://schemas.microsoft.com/office/2007/relationships/diagramDrawing" Target="../diagrams/drawing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7.xml"/><Relationship Id="rId5" Type="http://schemas.openxmlformats.org/officeDocument/2006/relationships/diagramData" Target="../diagrams/data37.xml"/><Relationship Id="rId4" Type="http://schemas.openxmlformats.org/officeDocument/2006/relationships/image" Target="../media/image1.png"/><Relationship Id="rId9" Type="http://schemas.microsoft.com/office/2007/relationships/diagramDrawing" Target="../diagrams/drawing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8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8.xml"/><Relationship Id="rId5" Type="http://schemas.openxmlformats.org/officeDocument/2006/relationships/diagramData" Target="../diagrams/data38.xml"/><Relationship Id="rId4" Type="http://schemas.openxmlformats.org/officeDocument/2006/relationships/image" Target="../media/image1.png"/><Relationship Id="rId9" Type="http://schemas.microsoft.com/office/2007/relationships/diagramDrawing" Target="../diagrams/drawing3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9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3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9.xml"/><Relationship Id="rId5" Type="http://schemas.openxmlformats.org/officeDocument/2006/relationships/diagramData" Target="../diagrams/data39.xml"/><Relationship Id="rId4" Type="http://schemas.openxmlformats.org/officeDocument/2006/relationships/image" Target="../media/image1.png"/><Relationship Id="rId9" Type="http://schemas.microsoft.com/office/2007/relationships/diagramDrawing" Target="../diagrams/drawing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jpe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13" Type="http://schemas.openxmlformats.org/officeDocument/2006/relationships/image" Target="../media/image7.jpeg"/><Relationship Id="rId3" Type="http://schemas.openxmlformats.org/officeDocument/2006/relationships/diagramLayout" Target="../diagrams/layout40.xml"/><Relationship Id="rId7" Type="http://schemas.openxmlformats.org/officeDocument/2006/relationships/diagramData" Target="../diagrams/data41.xml"/><Relationship Id="rId12" Type="http://schemas.openxmlformats.org/officeDocument/2006/relationships/image" Target="../media/image2.pn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0.xml"/><Relationship Id="rId11" Type="http://schemas.microsoft.com/office/2007/relationships/diagramDrawing" Target="../diagrams/drawing41.xml"/><Relationship Id="rId5" Type="http://schemas.openxmlformats.org/officeDocument/2006/relationships/diagramColors" Target="../diagrams/colors40.xml"/><Relationship Id="rId10" Type="http://schemas.openxmlformats.org/officeDocument/2006/relationships/diagramColors" Target="../diagrams/colors41.xml"/><Relationship Id="rId4" Type="http://schemas.openxmlformats.org/officeDocument/2006/relationships/diagramQuickStyle" Target="../diagrams/quickStyle40.xml"/><Relationship Id="rId9" Type="http://schemas.openxmlformats.org/officeDocument/2006/relationships/diagramQuickStyle" Target="../diagrams/quickStyle41.xml"/><Relationship Id="rId1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42.xml"/><Relationship Id="rId7" Type="http://schemas.openxmlformats.org/officeDocument/2006/relationships/image" Target="../media/image2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43.xml"/><Relationship Id="rId7" Type="http://schemas.openxmlformats.org/officeDocument/2006/relationships/image" Target="../media/image2.pn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4.jpeg"/><Relationship Id="rId7" Type="http://schemas.openxmlformats.org/officeDocument/2006/relationships/image" Target="../media/image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sv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Layout" Target="../diagrams/layout44.xml"/><Relationship Id="rId7" Type="http://schemas.openxmlformats.org/officeDocument/2006/relationships/image" Target="../media/image2.pn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Relationship Id="rId9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5.xml"/><Relationship Id="rId3" Type="http://schemas.openxmlformats.org/officeDocument/2006/relationships/image" Target="../media/image78.png"/><Relationship Id="rId7" Type="http://schemas.openxmlformats.org/officeDocument/2006/relationships/diagramData" Target="../diagrams/data4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microsoft.com/office/2007/relationships/diagramDrawing" Target="../diagrams/drawing45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45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46.xml"/><Relationship Id="rId7" Type="http://schemas.openxmlformats.org/officeDocument/2006/relationships/image" Target="../media/image2.pn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Relationship Id="rId9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47.xml"/><Relationship Id="rId7" Type="http://schemas.openxmlformats.org/officeDocument/2006/relationships/image" Target="../media/image2.pn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Relationship Id="rId9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48.xml"/><Relationship Id="rId7" Type="http://schemas.openxmlformats.org/officeDocument/2006/relationships/image" Target="../media/image2.pn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Relationship Id="rId9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9.xml"/><Relationship Id="rId7" Type="http://schemas.openxmlformats.org/officeDocument/2006/relationships/image" Target="../media/image1.png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Relationship Id="rId9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0.xml"/><Relationship Id="rId3" Type="http://schemas.openxmlformats.org/officeDocument/2006/relationships/image" Target="../media/image84.png"/><Relationship Id="rId7" Type="http://schemas.openxmlformats.org/officeDocument/2006/relationships/diagramColors" Target="../diagrams/colors5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0.xml"/><Relationship Id="rId5" Type="http://schemas.openxmlformats.org/officeDocument/2006/relationships/diagramLayout" Target="../diagrams/layout50.xml"/><Relationship Id="rId10" Type="http://schemas.openxmlformats.org/officeDocument/2006/relationships/image" Target="../media/image1.png"/><Relationship Id="rId4" Type="http://schemas.openxmlformats.org/officeDocument/2006/relationships/diagramData" Target="../diagrams/data50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chart" Target="../charts/chart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-362125" y="5990149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" y="327468"/>
            <a:ext cx="1791319" cy="566057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172371"/>
            <a:ext cx="2606971" cy="876253"/>
          </a:xfrm>
          <a:prstGeom prst="rect">
            <a:avLst/>
          </a:prstGeom>
        </p:spPr>
      </p:pic>
      <p:sp>
        <p:nvSpPr>
          <p:cNvPr id="8" name="Dreptunghi 7"/>
          <p:cNvSpPr/>
          <p:nvPr/>
        </p:nvSpPr>
        <p:spPr>
          <a:xfrm>
            <a:off x="7516840" y="5997844"/>
            <a:ext cx="14304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itlu 5"/>
          <p:cNvSpPr txBox="1">
            <a:spLocks/>
          </p:cNvSpPr>
          <p:nvPr/>
        </p:nvSpPr>
        <p:spPr bwMode="auto">
          <a:xfrm>
            <a:off x="763399" y="4986188"/>
            <a:ext cx="7704796" cy="71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o-MD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Oportunități de subvenționare din FNDAMR</a:t>
            </a:r>
            <a:r>
              <a:rPr lang="ro-RO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ro-MD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MD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 2024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32" y="1137616"/>
            <a:ext cx="1944797" cy="3314701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81" y="1096149"/>
            <a:ext cx="2187432" cy="3375343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98" y="1164417"/>
            <a:ext cx="1944797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1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92681"/>
            <a:ext cx="7886700" cy="628815"/>
          </a:xfrm>
        </p:spPr>
        <p:txBody>
          <a:bodyPr>
            <a:normAutofit fontScale="90000"/>
          </a:bodyPr>
          <a:lstStyle/>
          <a:p>
            <a:pPr algn="ctr"/>
            <a:r>
              <a:rPr lang="ro-MD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SP_2.2 Investiții în sisteme și echipamente pentru irigare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1528277"/>
              </p:ext>
            </p:extLst>
          </p:nvPr>
        </p:nvGraphicFramePr>
        <p:xfrm>
          <a:off x="299907" y="1979802"/>
          <a:ext cx="5714999" cy="3766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Imagine 5">
            <a:extLst>
              <a:ext uri="{FF2B5EF4-FFF2-40B4-BE49-F238E27FC236}">
                <a16:creationId xmlns:a16="http://schemas.microsoft.com/office/drawing/2014/main" id="{559DB4D0-650B-C457-AA29-A6A797EAC7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" y="293379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EDAD6E12-5609-ADA4-A15E-8179A96785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58" y="210429"/>
            <a:ext cx="2606971" cy="838195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799E9C78-D504-C6C2-5249-4267B3C57A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CasetăText 4">
            <a:extLst>
              <a:ext uri="{FF2B5EF4-FFF2-40B4-BE49-F238E27FC236}">
                <a16:creationId xmlns:a16="http://schemas.microsoft.com/office/drawing/2014/main" id="{1E8444AA-A9ED-B983-29F8-BAC489A70131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3F34A9-70D5-4945-3656-1DDFBE983D80}"/>
              </a:ext>
            </a:extLst>
          </p:cNvPr>
          <p:cNvSpPr/>
          <p:nvPr/>
        </p:nvSpPr>
        <p:spPr>
          <a:xfrm>
            <a:off x="6121644" y="2047394"/>
            <a:ext cx="2722449" cy="3013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o-RO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Fermieri – 50% din valoarea eligibilă (Plafon- 3,0 mil. lei);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o-RO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AUAI – 75% din valoarea eligibilă (Plafon -7,0 mil. lei)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13D02-FB8C-5593-EE81-3CA753F6B230}"/>
              </a:ext>
            </a:extLst>
          </p:cNvPr>
          <p:cNvSpPr/>
          <p:nvPr/>
        </p:nvSpPr>
        <p:spPr>
          <a:xfrm>
            <a:off x="299907" y="1554741"/>
            <a:ext cx="5714999" cy="4373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 DE INTERVENȚIE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5793" y="5977854"/>
            <a:ext cx="1254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22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28650" y="921892"/>
            <a:ext cx="7886700" cy="512625"/>
          </a:xfrm>
        </p:spPr>
        <p:txBody>
          <a:bodyPr>
            <a:normAutofit fontScale="90000"/>
          </a:bodyPr>
          <a:lstStyle/>
          <a:p>
            <a:pPr algn="ctr"/>
            <a:r>
              <a:rPr lang="ro-RO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SP_2.3 Investiții în bazine de acumulare a apei de irigare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ubstituent conținu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006188"/>
              </p:ext>
            </p:extLst>
          </p:nvPr>
        </p:nvGraphicFramePr>
        <p:xfrm>
          <a:off x="628650" y="2170738"/>
          <a:ext cx="7886700" cy="2768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EDD65218-0A97-63F3-DCD6-E6A8ED898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51CCED79-B5D4-1F27-C26B-14AC9735DE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0"/>
            <a:ext cx="2606971" cy="879566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741F6366-F886-668C-3E56-0973ACF29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CasetăText 4">
            <a:extLst>
              <a:ext uri="{FF2B5EF4-FFF2-40B4-BE49-F238E27FC236}">
                <a16:creationId xmlns:a16="http://schemas.microsoft.com/office/drawing/2014/main" id="{2806FF93-788A-06EF-FCF9-F86037BF54F9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A3B42-3743-4A0F-0F67-201B92CF49B8}"/>
              </a:ext>
            </a:extLst>
          </p:cNvPr>
          <p:cNvSpPr/>
          <p:nvPr/>
        </p:nvSpPr>
        <p:spPr>
          <a:xfrm>
            <a:off x="1499533" y="1685849"/>
            <a:ext cx="5714999" cy="437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 DE INTERVENȚIE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AD9712-BFB2-524A-A72A-100B92ED128C}"/>
              </a:ext>
            </a:extLst>
          </p:cNvPr>
          <p:cNvSpPr/>
          <p:nvPr/>
        </p:nvSpPr>
        <p:spPr>
          <a:xfrm>
            <a:off x="628650" y="5046485"/>
            <a:ext cx="4572524" cy="8057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Fermieri – 50% din valoarea eligibilă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AUAI – 75% din valoarea eligibilă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B94F90-F257-EF3F-EDA7-0776EA4F6A0B}"/>
              </a:ext>
            </a:extLst>
          </p:cNvPr>
          <p:cNvSpPr/>
          <p:nvPr/>
        </p:nvSpPr>
        <p:spPr>
          <a:xfrm>
            <a:off x="5519082" y="5046485"/>
            <a:ext cx="2996268" cy="8177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Plafonul - 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mil. lei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7688" y="5994969"/>
            <a:ext cx="1536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1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096" y="656298"/>
            <a:ext cx="7886700" cy="1134763"/>
          </a:xfrm>
        </p:spPr>
        <p:txBody>
          <a:bodyPr>
            <a:noAutofit/>
          </a:bodyPr>
          <a:lstStyle/>
          <a:p>
            <a:pPr algn="ctr"/>
            <a:r>
              <a:rPr lang="ro-MD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SP_2.4 Investiții în exploatații din sectorul v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egetal</a:t>
            </a:r>
            <a:br>
              <a:rPr lang="pt-BR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753082"/>
              </p:ext>
            </p:extLst>
          </p:nvPr>
        </p:nvGraphicFramePr>
        <p:xfrm>
          <a:off x="284970" y="1351901"/>
          <a:ext cx="8568952" cy="3981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5913075D-596C-73C2-5B49-68F147794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9200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529003F3-50AE-EEE6-7BD9-36A2C2C93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3" y="215892"/>
            <a:ext cx="2403892" cy="740453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445817FB-92AB-9000-33D5-0C1C689DF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CasetăText 4">
            <a:extLst>
              <a:ext uri="{FF2B5EF4-FFF2-40B4-BE49-F238E27FC236}">
                <a16:creationId xmlns:a16="http://schemas.microsoft.com/office/drawing/2014/main" id="{467133E9-D2A3-1B6E-DE99-865BFCEA59B8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687A93-F926-3BAD-F139-D1EFA57916A1}"/>
              </a:ext>
            </a:extLst>
          </p:cNvPr>
          <p:cNvSpPr/>
          <p:nvPr/>
        </p:nvSpPr>
        <p:spPr>
          <a:xfrm>
            <a:off x="191588" y="5391451"/>
            <a:ext cx="8755717" cy="581292"/>
          </a:xfrm>
          <a:prstGeom prst="roundRect">
            <a:avLst/>
          </a:prstGeom>
          <a:solidFill>
            <a:srgbClr val="D5F8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Subvenții majorate:</a:t>
            </a:r>
          </a:p>
          <a:p>
            <a:pPr algn="ctr"/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p/u înființarea plantațiilor perene cu material săditor categorie </a:t>
            </a:r>
            <a:r>
              <a:rPr lang="ro-RO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Certificat, </a:t>
            </a:r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provenite din pepiniere locale – </a:t>
            </a:r>
            <a:r>
              <a:rPr lang="ro-RO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mii lei/ha</a:t>
            </a:r>
            <a:endParaRPr lang="ro-RO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20" y="5977854"/>
            <a:ext cx="13034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1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258" y="83149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o-MD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SP_2.5 Investiții în exploatații din sectorul viticol</a:t>
            </a:r>
            <a:br>
              <a:rPr lang="pt-BR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884503"/>
              </p:ext>
            </p:extLst>
          </p:nvPr>
        </p:nvGraphicFramePr>
        <p:xfrm>
          <a:off x="273132" y="1205755"/>
          <a:ext cx="8568952" cy="390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5913075D-596C-73C2-5B49-68F147794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0" y="369255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529003F3-50AE-EEE6-7BD9-36A2C2C93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79" y="230777"/>
            <a:ext cx="2606971" cy="843014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445817FB-92AB-9000-33D5-0C1C689DF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21FE5F-6C30-2220-FADE-ADDA74441528}"/>
              </a:ext>
            </a:extLst>
          </p:cNvPr>
          <p:cNvSpPr/>
          <p:nvPr/>
        </p:nvSpPr>
        <p:spPr>
          <a:xfrm>
            <a:off x="298211" y="4910293"/>
            <a:ext cx="8568952" cy="10726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Subvenții majorate p/u </a:t>
            </a:r>
            <a:r>
              <a:rPr lang="ro-RO" sz="16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TimesNewRomanPSMT"/>
              </a:rPr>
              <a:t>înființarea plantațiilor</a:t>
            </a:r>
            <a:r>
              <a:rPr lang="ro-RO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o-RO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o-RO" sz="16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NewRomanPSMT"/>
              </a:rPr>
              <a:t>destinate producerii produselor vitivinicole cu indicație geografică protejată/denumire de origine protejată - </a:t>
            </a:r>
            <a:r>
              <a:rPr lang="ro-RO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mii lei/ha;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o-RO" sz="16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NewRomanPSMT"/>
              </a:rPr>
              <a:t>cu material săditor de categorie biologică „</a:t>
            </a:r>
            <a:r>
              <a:rPr lang="ro-RO" sz="16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</a:t>
            </a:r>
            <a:r>
              <a:rPr lang="ro-RO" sz="16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NewRomanPSMT"/>
              </a:rPr>
              <a:t>ertificat” provenit din </a:t>
            </a:r>
            <a:r>
              <a:rPr lang="ro-RO" sz="1600" b="0" i="0" u="none" strike="noStrike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pepeniere</a:t>
            </a:r>
            <a:r>
              <a:rPr lang="ro-RO" sz="16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locale</a:t>
            </a:r>
            <a:r>
              <a:rPr lang="ro-RO" sz="16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o-RO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mii lei/ha</a:t>
            </a:r>
            <a:endParaRPr lang="ro-RO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925" y="5982965"/>
            <a:ext cx="240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7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29" y="1000927"/>
            <a:ext cx="7886700" cy="566058"/>
          </a:xfrm>
        </p:spPr>
        <p:txBody>
          <a:bodyPr>
            <a:noAutofit/>
          </a:bodyPr>
          <a:lstStyle/>
          <a:p>
            <a:pPr algn="ctr"/>
            <a:r>
              <a:rPr lang="ro-MD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SP_2.6 Investiții în exploatații zootehnice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388175"/>
              </p:ext>
            </p:extLst>
          </p:nvPr>
        </p:nvGraphicFramePr>
        <p:xfrm>
          <a:off x="139703" y="1693503"/>
          <a:ext cx="8568952" cy="412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5913075D-596C-73C2-5B49-68F147794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62004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529003F3-50AE-EEE6-7BD9-36A2C2C93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99" y="206625"/>
            <a:ext cx="2606971" cy="879566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445817FB-92AB-9000-33D5-0C1C689DF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88" y="5965371"/>
            <a:ext cx="2307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9371" y="5965371"/>
            <a:ext cx="146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30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027" y="98565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o-MD" sz="2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SP_2.7 Investiții în infrastructura de producere, prelucrare sau comercializare în sectorul vitivinicol</a:t>
            </a:r>
            <a:br>
              <a:rPr lang="ro-MD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MD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MD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312231"/>
              </p:ext>
            </p:extLst>
          </p:nvPr>
        </p:nvGraphicFramePr>
        <p:xfrm>
          <a:off x="327422" y="2358058"/>
          <a:ext cx="8558213" cy="2851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226365" y="1811407"/>
            <a:ext cx="6639339" cy="437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 DE INTERVENȚIE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ine 5">
            <a:extLst>
              <a:ext uri="{FF2B5EF4-FFF2-40B4-BE49-F238E27FC236}">
                <a16:creationId xmlns:a16="http://schemas.microsoft.com/office/drawing/2014/main" id="{AF55B7F0-D626-BC57-62D4-048BAAA3F1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41257"/>
            <a:ext cx="1791319" cy="566057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C4B78BDD-3CCF-19F1-8A9E-574AEA8E1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E2B0DFC7-B119-3022-D99A-1900A7766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29" y="42118"/>
            <a:ext cx="2606971" cy="8795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49022C-8CF3-BFEF-BB6D-BD89D43445CF}"/>
              </a:ext>
            </a:extLst>
          </p:cNvPr>
          <p:cNvSpPr/>
          <p:nvPr/>
        </p:nvSpPr>
        <p:spPr>
          <a:xfrm>
            <a:off x="307491" y="5450874"/>
            <a:ext cx="8558213" cy="5170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 </a:t>
            </a:r>
            <a:r>
              <a:rPr lang="ro-RO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50 % </a:t>
            </a:r>
            <a:r>
              <a:rPr lang="ro-RO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(dar nu mai mult de </a:t>
            </a:r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 mil. lei </a:t>
            </a:r>
            <a:r>
              <a:rPr lang="ro-RO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beneficiar) </a:t>
            </a:r>
          </a:p>
        </p:txBody>
      </p:sp>
      <p:sp>
        <p:nvSpPr>
          <p:cNvPr id="9" name="CasetăText 4">
            <a:extLst>
              <a:ext uri="{FF2B5EF4-FFF2-40B4-BE49-F238E27FC236}">
                <a16:creationId xmlns:a16="http://schemas.microsoft.com/office/drawing/2014/main" id="{F84C27DA-A11D-D493-FB34-DAC69BD986CE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0663" y="5993243"/>
            <a:ext cx="1545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6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4" y="109431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o-MD" sz="2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SP_2.8 Investiții în infrastructura de producere, prelucrare sau comercializare în sectorul vegetal</a:t>
            </a:r>
            <a:br>
              <a:rPr lang="ro-MD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MD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MD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963917"/>
              </p:ext>
            </p:extLst>
          </p:nvPr>
        </p:nvGraphicFramePr>
        <p:xfrm>
          <a:off x="327422" y="2258705"/>
          <a:ext cx="8558213" cy="310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226365" y="1811407"/>
            <a:ext cx="6639339" cy="437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 DE INTERVENȚIE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ine 5">
            <a:extLst>
              <a:ext uri="{FF2B5EF4-FFF2-40B4-BE49-F238E27FC236}">
                <a16:creationId xmlns:a16="http://schemas.microsoft.com/office/drawing/2014/main" id="{AF55B7F0-D626-BC57-62D4-048BAAA3F1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" y="335507"/>
            <a:ext cx="1791319" cy="566057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C4B78BDD-3CCF-19F1-8A9E-574AEA8E1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E2B0DFC7-B119-3022-D99A-1900A7766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14750"/>
            <a:ext cx="2606971" cy="8795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49022C-8CF3-BFEF-BB6D-BD89D43445CF}"/>
              </a:ext>
            </a:extLst>
          </p:cNvPr>
          <p:cNvSpPr/>
          <p:nvPr/>
        </p:nvSpPr>
        <p:spPr>
          <a:xfrm>
            <a:off x="327422" y="5421900"/>
            <a:ext cx="8558213" cy="4738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 </a:t>
            </a:r>
            <a:r>
              <a:rPr lang="ro-RO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50 % </a:t>
            </a:r>
            <a:r>
              <a:rPr lang="ro-RO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(dar nu mai mult de </a:t>
            </a:r>
            <a:r>
              <a:rPr lang="ro-R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 mil. lei </a:t>
            </a:r>
            <a:r>
              <a:rPr lang="ro-RO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beneficiar) </a:t>
            </a:r>
          </a:p>
        </p:txBody>
      </p:sp>
      <p:sp>
        <p:nvSpPr>
          <p:cNvPr id="9" name="CasetăText 4">
            <a:extLst>
              <a:ext uri="{FF2B5EF4-FFF2-40B4-BE49-F238E27FC236}">
                <a16:creationId xmlns:a16="http://schemas.microsoft.com/office/drawing/2014/main" id="{F84C27DA-A11D-D493-FB34-DAC69BD986CE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5166" y="5939334"/>
            <a:ext cx="1300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62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30" y="780176"/>
            <a:ext cx="8717658" cy="1201242"/>
          </a:xfrm>
        </p:spPr>
        <p:txBody>
          <a:bodyPr>
            <a:noAutofit/>
          </a:bodyPr>
          <a:lstStyle/>
          <a:p>
            <a:pPr algn="ctr"/>
            <a:r>
              <a:rPr lang="ro-MD" sz="2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SP_2.9 Investiții în infrastructura de producere, prelucrare sau comercializare a produselor de origine animală</a:t>
            </a:r>
            <a:endParaRPr lang="ro-MD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61692"/>
              </p:ext>
            </p:extLst>
          </p:nvPr>
        </p:nvGraphicFramePr>
        <p:xfrm>
          <a:off x="327421" y="2073084"/>
          <a:ext cx="8558213" cy="342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109253" y="1731014"/>
            <a:ext cx="6639339" cy="302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 DE INTERVENȚIE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ine 5">
            <a:extLst>
              <a:ext uri="{FF2B5EF4-FFF2-40B4-BE49-F238E27FC236}">
                <a16:creationId xmlns:a16="http://schemas.microsoft.com/office/drawing/2014/main" id="{AF55B7F0-D626-BC57-62D4-048BAAA3F1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4" y="274737"/>
            <a:ext cx="1791319" cy="566057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C4B78BDD-3CCF-19F1-8A9E-574AEA8E1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E2B0DFC7-B119-3022-D99A-1900A7766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46" y="248653"/>
            <a:ext cx="2438142" cy="8289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49022C-8CF3-BFEF-BB6D-BD89D43445CF}"/>
              </a:ext>
            </a:extLst>
          </p:cNvPr>
          <p:cNvSpPr/>
          <p:nvPr/>
        </p:nvSpPr>
        <p:spPr>
          <a:xfrm>
            <a:off x="327421" y="5535751"/>
            <a:ext cx="8558213" cy="4778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 </a:t>
            </a:r>
            <a:r>
              <a:rPr lang="ro-RO" sz="16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o-RO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50 % </a:t>
            </a:r>
            <a:r>
              <a:rPr lang="ro-RO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(dar nu mai mult de </a:t>
            </a:r>
            <a:r>
              <a:rPr lang="ro-RO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mil. lei </a:t>
            </a:r>
            <a:r>
              <a:rPr lang="ro-RO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beneficiar, pentru abatoare – </a:t>
            </a:r>
            <a:r>
              <a:rPr lang="ro-RO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 mil. lei</a:t>
            </a:r>
            <a:r>
              <a:rPr lang="ro-RO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unități de procesare lapte (fondator producător de lapte) – </a:t>
            </a:r>
            <a:r>
              <a:rPr lang="ro-RO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 mil. lei</a:t>
            </a:r>
            <a:r>
              <a:rPr lang="ro-RO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588" y="6013594"/>
            <a:ext cx="3431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6013594"/>
            <a:ext cx="126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1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28650" y="1124063"/>
            <a:ext cx="7886700" cy="512625"/>
          </a:xfrm>
        </p:spPr>
        <p:txBody>
          <a:bodyPr>
            <a:normAutofit/>
          </a:bodyPr>
          <a:lstStyle/>
          <a:p>
            <a:pPr algn="ctr"/>
            <a:r>
              <a:rPr lang="ro-RO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SP_2.10 Investiții în tehnologii de lucrare a solului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ubstituent conținu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933274"/>
              </p:ext>
            </p:extLst>
          </p:nvPr>
        </p:nvGraphicFramePr>
        <p:xfrm>
          <a:off x="628650" y="1887523"/>
          <a:ext cx="7886700" cy="385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EDD65218-0A97-63F3-DCD6-E6A8ED898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5" y="303356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51CCED79-B5D4-1F27-C26B-14AC9735DE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4" y="218561"/>
            <a:ext cx="2606971" cy="892980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741F6366-F886-668C-3E56-0973ACF29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CasetăText 4">
            <a:extLst>
              <a:ext uri="{FF2B5EF4-FFF2-40B4-BE49-F238E27FC236}">
                <a16:creationId xmlns:a16="http://schemas.microsoft.com/office/drawing/2014/main" id="{2806FF93-788A-06EF-FCF9-F86037BF54F9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20" y="5953244"/>
            <a:ext cx="22293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54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99" y="1286171"/>
            <a:ext cx="8315729" cy="513707"/>
          </a:xfrm>
        </p:spPr>
        <p:txBody>
          <a:bodyPr>
            <a:noAutofit/>
          </a:bodyPr>
          <a:lstStyle/>
          <a:p>
            <a:pPr algn="ctr"/>
            <a:r>
              <a:rPr lang="ro-RO" sz="2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 2.11 Dezvoltarea infrastructurii aferente exploatației</a:t>
            </a:r>
            <a:br>
              <a:rPr lang="it-IT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809535"/>
              </p:ext>
            </p:extLst>
          </p:nvPr>
        </p:nvGraphicFramePr>
        <p:xfrm>
          <a:off x="96265" y="1530849"/>
          <a:ext cx="9001000" cy="398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B855BBC7-CAF1-BE87-B1D9-BF6B5B8881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" y="282906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F567F936-AD76-CEAF-9C64-6E56029207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7" y="195189"/>
            <a:ext cx="2606971" cy="845047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C93BD048-842B-B226-613A-D5E54FD2E7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CasetăText 4">
            <a:extLst>
              <a:ext uri="{FF2B5EF4-FFF2-40B4-BE49-F238E27FC236}">
                <a16:creationId xmlns:a16="http://schemas.microsoft.com/office/drawing/2014/main" id="{5A330FC7-EE2B-0690-DAFB-46B7AB7C3B13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749" y="5949280"/>
            <a:ext cx="2164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465127" y="5637773"/>
            <a:ext cx="686721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o-RO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sprijinului financiar – 50% (dar nu va depăși 5,0 mil lei</a:t>
            </a:r>
            <a:r>
              <a:rPr lang="ro-RO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8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96040"/>
            <a:ext cx="7886700" cy="87956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CADRUL NORMATIV 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br>
              <a:rPr lang="en-US" sz="2800" dirty="0"/>
            </a:br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POLITICI DE SUBVENȚIONARE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717124"/>
              </p:ext>
            </p:extLst>
          </p:nvPr>
        </p:nvGraphicFramePr>
        <p:xfrm>
          <a:off x="191588" y="1777429"/>
          <a:ext cx="8490106" cy="4451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1A9F8CA9-E1CF-21C8-AB98-201B5E098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29983"/>
            <a:ext cx="1791319" cy="566057"/>
          </a:xfrm>
          <a:prstGeom prst="rect">
            <a:avLst/>
          </a:prstGeom>
        </p:spPr>
      </p:pic>
      <p:pic>
        <p:nvPicPr>
          <p:cNvPr id="4" name="Imagine 6">
            <a:extLst>
              <a:ext uri="{FF2B5EF4-FFF2-40B4-BE49-F238E27FC236}">
                <a16:creationId xmlns:a16="http://schemas.microsoft.com/office/drawing/2014/main" id="{92642932-76A3-85D1-3866-367C969B4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174152"/>
            <a:ext cx="2606971" cy="879566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A706A54E-BA83-EE19-0712-FAD1CC34A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CasetăText 4">
            <a:extLst>
              <a:ext uri="{FF2B5EF4-FFF2-40B4-BE49-F238E27FC236}">
                <a16:creationId xmlns:a16="http://schemas.microsoft.com/office/drawing/2014/main" id="{720F3573-44A5-ECA8-4B81-C42BBD784F83}"/>
              </a:ext>
            </a:extLst>
          </p:cNvPr>
          <p:cNvSpPr txBox="1"/>
          <p:nvPr/>
        </p:nvSpPr>
        <p:spPr>
          <a:xfrm>
            <a:off x="191588" y="5967576"/>
            <a:ext cx="3768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reptunghi 7"/>
          <p:cNvSpPr/>
          <p:nvPr/>
        </p:nvSpPr>
        <p:spPr>
          <a:xfrm>
            <a:off x="7516840" y="5997844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01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38815"/>
            <a:ext cx="8892480" cy="504056"/>
          </a:xfrm>
        </p:spPr>
        <p:txBody>
          <a:bodyPr>
            <a:noAutofit/>
          </a:bodyPr>
          <a:lstStyle/>
          <a:p>
            <a:pPr algn="ctr"/>
            <a:r>
              <a:rPr lang="ro-RO" sz="2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 12 Stimularea dezvoltării </a:t>
            </a:r>
            <a:br>
              <a:rPr lang="ro-RO" sz="2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turismului în mediul rural</a:t>
            </a:r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16890742"/>
              </p:ext>
            </p:extLst>
          </p:nvPr>
        </p:nvGraphicFramePr>
        <p:xfrm>
          <a:off x="443937" y="1811125"/>
          <a:ext cx="8256126" cy="3107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863588" y="5204116"/>
            <a:ext cx="7416824" cy="648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 – 50% , dar nu va depăși 5,0 mil. lei per beneficiar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ine 3">
            <a:extLst>
              <a:ext uri="{FF2B5EF4-FFF2-40B4-BE49-F238E27FC236}">
                <a16:creationId xmlns:a16="http://schemas.microsoft.com/office/drawing/2014/main" id="{8B61C98D-2D85-14B0-9C90-00E438E3E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pic>
        <p:nvPicPr>
          <p:cNvPr id="4" name="Imagine 5">
            <a:extLst>
              <a:ext uri="{FF2B5EF4-FFF2-40B4-BE49-F238E27FC236}">
                <a16:creationId xmlns:a16="http://schemas.microsoft.com/office/drawing/2014/main" id="{BB85E99B-F65F-E20E-D14E-E653A876D3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5" y="307963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EBA4E7F4-07A0-D70E-6606-32F0988654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4" y="176172"/>
            <a:ext cx="2606971" cy="829640"/>
          </a:xfrm>
          <a:prstGeom prst="rect">
            <a:avLst/>
          </a:prstGeom>
        </p:spPr>
      </p:pic>
      <p:sp>
        <p:nvSpPr>
          <p:cNvPr id="9" name="CasetăText 4">
            <a:extLst>
              <a:ext uri="{FF2B5EF4-FFF2-40B4-BE49-F238E27FC236}">
                <a16:creationId xmlns:a16="http://schemas.microsoft.com/office/drawing/2014/main" id="{86DDE96D-A29A-86A3-D4CE-98CE11CFECA6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20" y="5917576"/>
            <a:ext cx="2508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3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DA4FAAE-C47A-4BE0-8007-BE6E579F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49" y="1049211"/>
            <a:ext cx="7835796" cy="564585"/>
          </a:xfrm>
        </p:spPr>
        <p:txBody>
          <a:bodyPr>
            <a:normAutofit/>
          </a:bodyPr>
          <a:lstStyle/>
          <a:p>
            <a:pPr algn="ctr"/>
            <a:r>
              <a:rPr lang="ro-MD" sz="32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Subvenționarea investițiilor </a:t>
            </a:r>
            <a:r>
              <a:rPr lang="ro-MD" sz="32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(HG </a:t>
            </a:r>
            <a:r>
              <a:rPr lang="ro-MD" sz="32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491</a:t>
            </a:r>
            <a:r>
              <a:rPr lang="ro-MD" sz="32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/2023)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ine 5">
            <a:extLst>
              <a:ext uri="{FF2B5EF4-FFF2-40B4-BE49-F238E27FC236}">
                <a16:creationId xmlns:a16="http://schemas.microsoft.com/office/drawing/2014/main" id="{48AE944A-14AC-EDBB-007C-250B719E9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38067"/>
            <a:ext cx="1791319" cy="566057"/>
          </a:xfrm>
          <a:prstGeom prst="rect">
            <a:avLst/>
          </a:prstGeom>
        </p:spPr>
      </p:pic>
      <p:pic>
        <p:nvPicPr>
          <p:cNvPr id="3" name="Imagine 6">
            <a:extLst>
              <a:ext uri="{FF2B5EF4-FFF2-40B4-BE49-F238E27FC236}">
                <a16:creationId xmlns:a16="http://schemas.microsoft.com/office/drawing/2014/main" id="{BFD430C3-A8DF-BF52-5A25-D52B9D9A0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05239"/>
            <a:ext cx="2606971" cy="879566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3D33DB5-3FBF-1A4D-1389-F05B5165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3" y="6229186"/>
            <a:ext cx="9144000" cy="62881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713B5CA-BC85-F88F-F12A-5F6E7DA48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901347"/>
              </p:ext>
            </p:extLst>
          </p:nvPr>
        </p:nvGraphicFramePr>
        <p:xfrm>
          <a:off x="191588" y="1918443"/>
          <a:ext cx="8755718" cy="1922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itle 4">
            <a:extLst>
              <a:ext uri="{FF2B5EF4-FFF2-40B4-BE49-F238E27FC236}">
                <a16:creationId xmlns:a16="http://schemas.microsoft.com/office/drawing/2014/main" id="{7F36B268-8172-45DC-EE76-7CE4B2529AF3}"/>
              </a:ext>
            </a:extLst>
          </p:cNvPr>
          <p:cNvSpPr txBox="1">
            <a:spLocks/>
          </p:cNvSpPr>
          <p:nvPr/>
        </p:nvSpPr>
        <p:spPr bwMode="auto">
          <a:xfrm>
            <a:off x="1314993" y="1500219"/>
            <a:ext cx="6104709" cy="41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ro-RO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Investiții pe etape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20C648A0-7F2C-3F67-D4E3-5CBA11DE274B}"/>
              </a:ext>
            </a:extLst>
          </p:cNvPr>
          <p:cNvSpPr/>
          <p:nvPr/>
        </p:nvSpPr>
        <p:spPr>
          <a:xfrm>
            <a:off x="175978" y="5621279"/>
            <a:ext cx="8755718" cy="5440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Valoarea subvenție –nu va depăși 15,0 mil. lei per beneficiar</a:t>
            </a:r>
          </a:p>
          <a:p>
            <a:pPr algn="ctr"/>
            <a:r>
              <a:rPr lang="ro-RO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  sau CÎ – 25,0 mil. lei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1588" y="4130212"/>
            <a:ext cx="8755718" cy="1378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o-MD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Condiții subvenționare:</a:t>
            </a:r>
          </a:p>
          <a:p>
            <a:pPr lvl="0"/>
            <a:r>
              <a:rPr lang="ro-MD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Solicitantul deține un proiect investițional viabil  pentru o perioadă de 7 ani;</a:t>
            </a:r>
          </a:p>
          <a:p>
            <a:pPr lvl="0"/>
            <a:r>
              <a:rPr lang="ro-MD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Se angajează să contribuie financiar cel puțin 50% din costul total al PI eligibil;</a:t>
            </a:r>
          </a:p>
          <a:p>
            <a:pPr lvl="0"/>
            <a:r>
              <a:rPr lang="ro-MD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Deține actele permisive pentru efectuarea investiției;</a:t>
            </a:r>
          </a:p>
          <a:p>
            <a:pPr lvl="0"/>
            <a:r>
              <a:rPr lang="ro-MD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Obține cel puțin 50 puncte în urma evaluării proiectului;</a:t>
            </a:r>
          </a:p>
          <a:p>
            <a:pPr lvl="0"/>
            <a:r>
              <a:rPr lang="ro-MD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Deține cel puțin 3 oferte pentru obiectul, lucrările sau serviciile ce urmează a fi executate;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588" y="6020180"/>
            <a:ext cx="2508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20" y="6020180"/>
            <a:ext cx="2246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DA4FAAE-C47A-4BE0-8007-BE6E579F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1" y="1342397"/>
            <a:ext cx="7835796" cy="262159"/>
          </a:xfrm>
        </p:spPr>
        <p:txBody>
          <a:bodyPr>
            <a:noAutofit/>
          </a:bodyPr>
          <a:lstStyle/>
          <a:p>
            <a:pPr lvl="0" algn="ctr"/>
            <a:br>
              <a:rPr lang="ro-MD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MD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MD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_3.</a:t>
            </a:r>
            <a:r>
              <a:rPr lang="ro-MD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INVESTIȚII ÎN PRODUCEREA, </a:t>
            </a:r>
            <a:b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PRELUCRAREA SAU COMERCIALIZAREA PRODUSELOR DIN SECTORUL VEGETAL  </a:t>
            </a:r>
            <a:br>
              <a:rPr lang="ru-RU" sz="1600" dirty="0"/>
            </a:br>
            <a:r>
              <a:rPr lang="ro-MD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MD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o-MD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MD" sz="14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ine 5">
            <a:extLst>
              <a:ext uri="{FF2B5EF4-FFF2-40B4-BE49-F238E27FC236}">
                <a16:creationId xmlns:a16="http://schemas.microsoft.com/office/drawing/2014/main" id="{48AE944A-14AC-EDBB-007C-250B719E9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3" name="Imagine 6">
            <a:extLst>
              <a:ext uri="{FF2B5EF4-FFF2-40B4-BE49-F238E27FC236}">
                <a16:creationId xmlns:a16="http://schemas.microsoft.com/office/drawing/2014/main" id="{BFD430C3-A8DF-BF52-5A25-D52B9D9A0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0"/>
            <a:ext cx="2606971" cy="879566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3D33DB5-3FBF-1A4D-1389-F05B5165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3" y="6229186"/>
            <a:ext cx="9144000" cy="628814"/>
          </a:xfrm>
          <a:prstGeom prst="rect">
            <a:avLst/>
          </a:prstGeom>
        </p:spPr>
      </p:pic>
      <p:sp>
        <p:nvSpPr>
          <p:cNvPr id="22" name="CasetăText 4">
            <a:extLst>
              <a:ext uri="{FF2B5EF4-FFF2-40B4-BE49-F238E27FC236}">
                <a16:creationId xmlns:a16="http://schemas.microsoft.com/office/drawing/2014/main" id="{5A330FC7-EE2B-0690-DAFB-46B7AB7C3B13}"/>
              </a:ext>
            </a:extLst>
          </p:cNvPr>
          <p:cNvSpPr txBox="1"/>
          <p:nvPr/>
        </p:nvSpPr>
        <p:spPr>
          <a:xfrm>
            <a:off x="191588" y="5967576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Dreptunghi 7"/>
          <p:cNvSpPr/>
          <p:nvPr/>
        </p:nvSpPr>
        <p:spPr>
          <a:xfrm>
            <a:off x="7750282" y="5967576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910703518"/>
              </p:ext>
            </p:extLst>
          </p:nvPr>
        </p:nvGraphicFramePr>
        <p:xfrm>
          <a:off x="483331" y="1813562"/>
          <a:ext cx="8642506" cy="4169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85847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DA4FAAE-C47A-4BE0-8007-BE6E579F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72" y="1293670"/>
            <a:ext cx="7835796" cy="262159"/>
          </a:xfrm>
        </p:spPr>
        <p:txBody>
          <a:bodyPr>
            <a:noAutofit/>
          </a:bodyPr>
          <a:lstStyle/>
          <a:p>
            <a:pPr lvl="0" algn="ctr"/>
            <a:br>
              <a:rPr lang="ro-MD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MD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MD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_3.</a:t>
            </a: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 INVESTIȚII ÎN PRODUCEREA, </a:t>
            </a:r>
            <a:b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PRELUCRAREA SAU COMERCIALIZAREA PRODUSELOR DIN SECTORUL VITIVINICOL</a:t>
            </a:r>
            <a:br>
              <a:rPr lang="ro-MD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MD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MD" sz="14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ine 5">
            <a:extLst>
              <a:ext uri="{FF2B5EF4-FFF2-40B4-BE49-F238E27FC236}">
                <a16:creationId xmlns:a16="http://schemas.microsoft.com/office/drawing/2014/main" id="{48AE944A-14AC-EDBB-007C-250B719E9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7" y="299809"/>
            <a:ext cx="1791319" cy="566057"/>
          </a:xfrm>
          <a:prstGeom prst="rect">
            <a:avLst/>
          </a:prstGeom>
        </p:spPr>
      </p:pic>
      <p:pic>
        <p:nvPicPr>
          <p:cNvPr id="3" name="Imagine 6">
            <a:extLst>
              <a:ext uri="{FF2B5EF4-FFF2-40B4-BE49-F238E27FC236}">
                <a16:creationId xmlns:a16="http://schemas.microsoft.com/office/drawing/2014/main" id="{BFD430C3-A8DF-BF52-5A25-D52B9D9A0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3" y="230777"/>
            <a:ext cx="2606971" cy="879566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3D33DB5-3FBF-1A4D-1389-F05B5165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3" y="6229186"/>
            <a:ext cx="9144000" cy="628814"/>
          </a:xfrm>
          <a:prstGeom prst="rect">
            <a:avLst/>
          </a:prstGeom>
        </p:spPr>
      </p:pic>
      <p:sp>
        <p:nvSpPr>
          <p:cNvPr id="22" name="CasetăText 4">
            <a:extLst>
              <a:ext uri="{FF2B5EF4-FFF2-40B4-BE49-F238E27FC236}">
                <a16:creationId xmlns:a16="http://schemas.microsoft.com/office/drawing/2014/main" id="{5A330FC7-EE2B-0690-DAFB-46B7AB7C3B13}"/>
              </a:ext>
            </a:extLst>
          </p:cNvPr>
          <p:cNvSpPr txBox="1"/>
          <p:nvPr/>
        </p:nvSpPr>
        <p:spPr>
          <a:xfrm>
            <a:off x="191588" y="5967576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Dreptunghi 7"/>
          <p:cNvSpPr/>
          <p:nvPr/>
        </p:nvSpPr>
        <p:spPr>
          <a:xfrm>
            <a:off x="7750282" y="5967576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772428761"/>
              </p:ext>
            </p:extLst>
          </p:nvPr>
        </p:nvGraphicFramePr>
        <p:xfrm>
          <a:off x="191145" y="1776913"/>
          <a:ext cx="8642506" cy="4169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33321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DA4FAAE-C47A-4BE0-8007-BE6E579F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27" y="1626537"/>
            <a:ext cx="7835796" cy="45719"/>
          </a:xfrm>
        </p:spPr>
        <p:txBody>
          <a:bodyPr>
            <a:noAutofit/>
          </a:bodyPr>
          <a:lstStyle/>
          <a:p>
            <a:pPr algn="ctr"/>
            <a:br>
              <a:rPr lang="ro-MD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MD" sz="1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_3.</a:t>
            </a: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INVESTIȚII ÎN PRODUCEREA, </a:t>
            </a:r>
            <a:b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PRELUCRAREA SAU COMERCIALIZAREA PRODUSELOR DIN SECTORUL ZOOTEHNIC   </a:t>
            </a:r>
            <a:br>
              <a:rPr lang="ro-MD" sz="1600" b="1" i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o-MD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MD" sz="14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ine 5">
            <a:extLst>
              <a:ext uri="{FF2B5EF4-FFF2-40B4-BE49-F238E27FC236}">
                <a16:creationId xmlns:a16="http://schemas.microsoft.com/office/drawing/2014/main" id="{48AE944A-14AC-EDBB-007C-250B719E9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20014"/>
            <a:ext cx="1791319" cy="566057"/>
          </a:xfrm>
          <a:prstGeom prst="rect">
            <a:avLst/>
          </a:prstGeom>
        </p:spPr>
      </p:pic>
      <p:pic>
        <p:nvPicPr>
          <p:cNvPr id="3" name="Imagine 6">
            <a:extLst>
              <a:ext uri="{FF2B5EF4-FFF2-40B4-BE49-F238E27FC236}">
                <a16:creationId xmlns:a16="http://schemas.microsoft.com/office/drawing/2014/main" id="{BFD430C3-A8DF-BF52-5A25-D52B9D9A0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83" y="195599"/>
            <a:ext cx="2606971" cy="879566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3D33DB5-3FBF-1A4D-1389-F05B5165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3" y="6229186"/>
            <a:ext cx="9144000" cy="628814"/>
          </a:xfrm>
          <a:prstGeom prst="rect">
            <a:avLst/>
          </a:prstGeom>
        </p:spPr>
      </p:pic>
      <p:sp>
        <p:nvSpPr>
          <p:cNvPr id="22" name="CasetăText 4">
            <a:extLst>
              <a:ext uri="{FF2B5EF4-FFF2-40B4-BE49-F238E27FC236}">
                <a16:creationId xmlns:a16="http://schemas.microsoft.com/office/drawing/2014/main" id="{5A330FC7-EE2B-0690-DAFB-46B7AB7C3B13}"/>
              </a:ext>
            </a:extLst>
          </p:cNvPr>
          <p:cNvSpPr txBox="1"/>
          <p:nvPr/>
        </p:nvSpPr>
        <p:spPr>
          <a:xfrm>
            <a:off x="191588" y="5967576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Dreptunghi 7"/>
          <p:cNvSpPr/>
          <p:nvPr/>
        </p:nvSpPr>
        <p:spPr>
          <a:xfrm>
            <a:off x="7750282" y="5967576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583895510"/>
              </p:ext>
            </p:extLst>
          </p:nvPr>
        </p:nvGraphicFramePr>
        <p:xfrm>
          <a:off x="376581" y="2034535"/>
          <a:ext cx="8642506" cy="4038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1489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55" y="837458"/>
            <a:ext cx="8027732" cy="360040"/>
          </a:xfrm>
        </p:spPr>
        <p:txBody>
          <a:bodyPr>
            <a:noAutofit/>
          </a:bodyPr>
          <a:lstStyle/>
          <a:p>
            <a:pPr algn="ctr"/>
            <a:r>
              <a:rPr lang="ro-RO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Subvenționarea complementară</a:t>
            </a:r>
            <a:br>
              <a:rPr lang="ro-RO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(HG nr. 464/2023)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5" y="1223874"/>
            <a:ext cx="8755718" cy="4164392"/>
          </a:xfrm>
        </p:spPr>
        <p:txBody>
          <a:bodyPr/>
          <a:lstStyle/>
          <a:p>
            <a:pPr marL="0" indent="0" algn="ctr">
              <a:buNone/>
            </a:pPr>
            <a:r>
              <a:rPr lang="ro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M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Perioada de depunere a cererilor - </a:t>
            </a:r>
            <a:r>
              <a:rPr lang="ro-MD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februarie-30 septembrie</a:t>
            </a:r>
            <a:r>
              <a:rPr lang="ro-MD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26242883"/>
              </p:ext>
            </p:extLst>
          </p:nvPr>
        </p:nvGraphicFramePr>
        <p:xfrm>
          <a:off x="96265" y="1797978"/>
          <a:ext cx="9047735" cy="3743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61256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4" y="214287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94FB717D-0F00-D9AB-FCE8-C10090BD7905}"/>
              </a:ext>
            </a:extLst>
          </p:cNvPr>
          <p:cNvSpPr/>
          <p:nvPr/>
        </p:nvSpPr>
        <p:spPr>
          <a:xfrm>
            <a:off x="611560" y="5578119"/>
            <a:ext cx="8064896" cy="5382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Plafonul anual  per beneficiar – nu va depăși 1,5 mil. lei</a:t>
            </a:r>
          </a:p>
          <a:p>
            <a:pPr algn="ctr"/>
            <a:r>
              <a:rPr lang="ro-RO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AUAI – 3 mil. lei</a:t>
            </a:r>
            <a:r>
              <a:rPr lang="ro-M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46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98384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78" y="169341"/>
            <a:ext cx="2518604" cy="824141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23840419"/>
              </p:ext>
            </p:extLst>
          </p:nvPr>
        </p:nvGraphicFramePr>
        <p:xfrm>
          <a:off x="140217" y="787447"/>
          <a:ext cx="8755718" cy="532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53784" y="5985548"/>
            <a:ext cx="1588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8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0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6239464"/>
            <a:ext cx="8755718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30627" y="5991341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02730396"/>
              </p:ext>
            </p:extLst>
          </p:nvPr>
        </p:nvGraphicFramePr>
        <p:xfrm>
          <a:off x="191588" y="670560"/>
          <a:ext cx="8755718" cy="535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76754" y="6025293"/>
            <a:ext cx="1654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0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0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91588" y="5977854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25592932"/>
              </p:ext>
            </p:extLst>
          </p:nvPr>
        </p:nvGraphicFramePr>
        <p:xfrm>
          <a:off x="194141" y="487141"/>
          <a:ext cx="8755718" cy="553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43820" y="6025292"/>
            <a:ext cx="2464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18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68987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3" y="230777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91588" y="5977854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42220850"/>
              </p:ext>
            </p:extLst>
          </p:nvPr>
        </p:nvGraphicFramePr>
        <p:xfrm>
          <a:off x="194141" y="395261"/>
          <a:ext cx="8755718" cy="5354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43820" y="6025292"/>
            <a:ext cx="2464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5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3314" y="4398189"/>
            <a:ext cx="1598324" cy="12969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C7DF65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0800000">
            <a:off x="3582255" y="4081728"/>
            <a:ext cx="1998018" cy="999009"/>
          </a:xfrm>
          <a:custGeom>
            <a:avLst/>
            <a:gdLst/>
            <a:ahLst/>
            <a:cxnLst/>
            <a:rect l="l" t="t" r="r" b="b"/>
            <a:pathLst>
              <a:path w="3996035" h="1998018">
                <a:moveTo>
                  <a:pt x="0" y="0"/>
                </a:moveTo>
                <a:lnTo>
                  <a:pt x="3996035" y="0"/>
                </a:lnTo>
                <a:lnTo>
                  <a:pt x="3996035" y="1998017"/>
                </a:lnTo>
                <a:lnTo>
                  <a:pt x="0" y="1998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477864" y="5026869"/>
            <a:ext cx="257175" cy="257175"/>
            <a:chOff x="0" y="0"/>
            <a:chExt cx="495300" cy="495300"/>
          </a:xfrm>
          <a:solidFill>
            <a:schemeClr val="accent6">
              <a:lumMod val="75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141017" y="4067511"/>
            <a:ext cx="257175" cy="257175"/>
            <a:chOff x="0" y="0"/>
            <a:chExt cx="495300" cy="4953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B8B24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B8B24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816216" y="4067510"/>
            <a:ext cx="257175" cy="257175"/>
            <a:chOff x="0" y="0"/>
            <a:chExt cx="495300" cy="4953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97A806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D8BC16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5408962" y="5026869"/>
            <a:ext cx="257175" cy="257175"/>
            <a:chOff x="0" y="0"/>
            <a:chExt cx="495300" cy="4953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97A806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97A806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AutoShape 27"/>
          <p:cNvSpPr/>
          <p:nvPr/>
        </p:nvSpPr>
        <p:spPr>
          <a:xfrm rot="-5399999">
            <a:off x="5482430" y="2913709"/>
            <a:ext cx="1576717" cy="1492377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4768836" y="885151"/>
            <a:ext cx="1501952" cy="1339600"/>
            <a:chOff x="0" y="0"/>
            <a:chExt cx="1595120" cy="1841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95120" cy="1841500"/>
            </a:xfrm>
            <a:custGeom>
              <a:avLst/>
              <a:gdLst/>
              <a:ahLst/>
              <a:cxnLst/>
              <a:rect l="l" t="t" r="r" b="b"/>
              <a:pathLst>
                <a:path w="1595120" h="1841500">
                  <a:moveTo>
                    <a:pt x="0" y="459740"/>
                  </a:moveTo>
                  <a:lnTo>
                    <a:pt x="0" y="1380490"/>
                  </a:lnTo>
                  <a:lnTo>
                    <a:pt x="797560" y="1841500"/>
                  </a:lnTo>
                  <a:lnTo>
                    <a:pt x="1595120" y="1380490"/>
                  </a:lnTo>
                  <a:lnTo>
                    <a:pt x="1595120" y="459740"/>
                  </a:lnTo>
                  <a:lnTo>
                    <a:pt x="797560" y="0"/>
                  </a:lnTo>
                  <a:lnTo>
                    <a:pt x="0" y="459740"/>
                  </a:lnTo>
                </a:path>
              </a:pathLst>
            </a:custGeom>
            <a:solidFill>
              <a:srgbClr val="D8BC16"/>
            </a:soli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AutoShape 30"/>
          <p:cNvSpPr/>
          <p:nvPr/>
        </p:nvSpPr>
        <p:spPr>
          <a:xfrm flipV="1">
            <a:off x="5669962" y="4446467"/>
            <a:ext cx="2217814" cy="708989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31"/>
          <p:cNvSpPr/>
          <p:nvPr/>
        </p:nvSpPr>
        <p:spPr>
          <a:xfrm flipH="1" flipV="1">
            <a:off x="1487578" y="4427819"/>
            <a:ext cx="1998019" cy="704946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7112010" y="2721691"/>
            <a:ext cx="1696195" cy="1758041"/>
            <a:chOff x="0" y="0"/>
            <a:chExt cx="1595120" cy="1841500"/>
          </a:xfrm>
          <a:solidFill>
            <a:schemeClr val="accent3">
              <a:lumMod val="75000"/>
            </a:schemeClr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95120" cy="1841500"/>
            </a:xfrm>
            <a:custGeom>
              <a:avLst/>
              <a:gdLst/>
              <a:ahLst/>
              <a:cxnLst/>
              <a:rect l="l" t="t" r="r" b="b"/>
              <a:pathLst>
                <a:path w="1595120" h="1841500">
                  <a:moveTo>
                    <a:pt x="0" y="459740"/>
                  </a:moveTo>
                  <a:lnTo>
                    <a:pt x="0" y="1380490"/>
                  </a:lnTo>
                  <a:lnTo>
                    <a:pt x="797560" y="1841500"/>
                  </a:lnTo>
                  <a:lnTo>
                    <a:pt x="1595120" y="1380490"/>
                  </a:lnTo>
                  <a:lnTo>
                    <a:pt x="1595120" y="459740"/>
                  </a:lnTo>
                  <a:lnTo>
                    <a:pt x="797560" y="0"/>
                  </a:lnTo>
                  <a:lnTo>
                    <a:pt x="0" y="45974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AutoShape 34"/>
          <p:cNvSpPr/>
          <p:nvPr/>
        </p:nvSpPr>
        <p:spPr>
          <a:xfrm rot="-5399999" flipV="1">
            <a:off x="2203772" y="2960512"/>
            <a:ext cx="1576720" cy="1461718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3028218" y="820036"/>
            <a:ext cx="1461717" cy="1448814"/>
            <a:chOff x="0" y="0"/>
            <a:chExt cx="1595120" cy="18415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95120" cy="1841500"/>
            </a:xfrm>
            <a:custGeom>
              <a:avLst/>
              <a:gdLst/>
              <a:ahLst/>
              <a:cxnLst/>
              <a:rect l="l" t="t" r="r" b="b"/>
              <a:pathLst>
                <a:path w="1595120" h="1841500">
                  <a:moveTo>
                    <a:pt x="0" y="459740"/>
                  </a:moveTo>
                  <a:lnTo>
                    <a:pt x="0" y="1380490"/>
                  </a:lnTo>
                  <a:lnTo>
                    <a:pt x="797560" y="1841500"/>
                  </a:lnTo>
                  <a:lnTo>
                    <a:pt x="1595120" y="1380490"/>
                  </a:lnTo>
                  <a:lnTo>
                    <a:pt x="1595120" y="459740"/>
                  </a:lnTo>
                  <a:lnTo>
                    <a:pt x="797560" y="0"/>
                  </a:lnTo>
                  <a:lnTo>
                    <a:pt x="0" y="459740"/>
                  </a:lnTo>
                </a:path>
              </a:pathLst>
            </a:custGeom>
            <a:solidFill>
              <a:srgbClr val="FB8B24"/>
            </a:solidFill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75525" y="2792250"/>
            <a:ext cx="1602931" cy="1654217"/>
            <a:chOff x="0" y="0"/>
            <a:chExt cx="1595120" cy="1841500"/>
          </a:xfrm>
          <a:solidFill>
            <a:schemeClr val="accent6">
              <a:lumMod val="75000"/>
            </a:schemeClr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1595120" cy="1841500"/>
            </a:xfrm>
            <a:custGeom>
              <a:avLst/>
              <a:gdLst/>
              <a:ahLst/>
              <a:cxnLst/>
              <a:rect l="l" t="t" r="r" b="b"/>
              <a:pathLst>
                <a:path w="1595120" h="1841500">
                  <a:moveTo>
                    <a:pt x="0" y="459740"/>
                  </a:moveTo>
                  <a:lnTo>
                    <a:pt x="0" y="1380490"/>
                  </a:lnTo>
                  <a:lnTo>
                    <a:pt x="797560" y="1841500"/>
                  </a:lnTo>
                  <a:lnTo>
                    <a:pt x="1595120" y="1380490"/>
                  </a:lnTo>
                  <a:lnTo>
                    <a:pt x="1595120" y="459740"/>
                  </a:lnTo>
                  <a:lnTo>
                    <a:pt x="797560" y="0"/>
                  </a:lnTo>
                  <a:lnTo>
                    <a:pt x="0" y="45974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939225" y="4899323"/>
            <a:ext cx="141674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2"/>
              </a:lnSpc>
            </a:pPr>
            <a:r>
              <a:rPr lang="ro-RO" sz="1200" b="1" dirty="0">
                <a:solidFill>
                  <a:srgbClr val="5F0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SUBIECȚII </a:t>
            </a:r>
            <a:r>
              <a:rPr lang="en-US" sz="1200" b="1" dirty="0">
                <a:solidFill>
                  <a:srgbClr val="5F0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SUBVENȚ</a:t>
            </a:r>
            <a:r>
              <a:rPr lang="ro-RO" sz="1200" b="1" dirty="0">
                <a:solidFill>
                  <a:srgbClr val="5F0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IONĂRII</a:t>
            </a:r>
            <a:endParaRPr lang="en-US" sz="1200" b="1" dirty="0">
              <a:solidFill>
                <a:srgbClr val="5F0F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242294" y="3016828"/>
            <a:ext cx="1435623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ORGANIZAȚIE DIN DOMENIUL CERCETĂRII ȘI INOVĂRII, INSTITUȚIE DE ÎNVĂȚĂMÂNT CU PROFILURI AGROINDUSTRIALE</a:t>
            </a:r>
          </a:p>
          <a:p>
            <a:pPr algn="ctr">
              <a:lnSpc>
                <a:spcPts val="1190"/>
              </a:lnSpc>
            </a:pPr>
            <a:endParaRPr lang="en-US"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60543" y="3222972"/>
            <a:ext cx="1432894" cy="93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PERSOANĂ JURIDICĂ SAU FIZICĂ CARE DESFĂȘOARĂ ACTIVITATE ÎN MEDIUL RURAL </a:t>
            </a:r>
          </a:p>
          <a:p>
            <a:pPr algn="ctr">
              <a:lnSpc>
                <a:spcPts val="816"/>
              </a:lnSpc>
            </a:pPr>
            <a:endParaRPr lang="en-US"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289879" y="1399647"/>
            <a:ext cx="98107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FERMIERI</a:t>
            </a:r>
          </a:p>
          <a:p>
            <a:pPr algn="ctr">
              <a:lnSpc>
                <a:spcPts val="1120"/>
              </a:lnSpc>
            </a:pPr>
            <a:endParaRPr lang="en-US" sz="9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ine 5">
            <a:extLst>
              <a:ext uri="{FF2B5EF4-FFF2-40B4-BE49-F238E27FC236}">
                <a16:creationId xmlns:a16="http://schemas.microsoft.com/office/drawing/2014/main" id="{0708107C-3256-7A23-D9C0-17AB2FE99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4" y="351176"/>
            <a:ext cx="1791319" cy="566057"/>
          </a:xfrm>
          <a:prstGeom prst="rect">
            <a:avLst/>
          </a:prstGeom>
        </p:spPr>
      </p:pic>
      <p:pic>
        <p:nvPicPr>
          <p:cNvPr id="19" name="Imagine 6">
            <a:extLst>
              <a:ext uri="{FF2B5EF4-FFF2-40B4-BE49-F238E27FC236}">
                <a16:creationId xmlns:a16="http://schemas.microsoft.com/office/drawing/2014/main" id="{882637F8-3C57-4193-2E04-391E94B68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41" y="189707"/>
            <a:ext cx="2606971" cy="879566"/>
          </a:xfrm>
          <a:prstGeom prst="rect">
            <a:avLst/>
          </a:prstGeom>
        </p:spPr>
      </p:pic>
      <p:pic>
        <p:nvPicPr>
          <p:cNvPr id="20" name="Imagine 3">
            <a:extLst>
              <a:ext uri="{FF2B5EF4-FFF2-40B4-BE49-F238E27FC236}">
                <a16:creationId xmlns:a16="http://schemas.microsoft.com/office/drawing/2014/main" id="{532DDDFB-EACA-01B8-34FB-0884BD743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21" name="CasetăText 4">
            <a:extLst>
              <a:ext uri="{FF2B5EF4-FFF2-40B4-BE49-F238E27FC236}">
                <a16:creationId xmlns:a16="http://schemas.microsoft.com/office/drawing/2014/main" id="{ED216AED-EBFA-1A1C-672C-AC388D6E8773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2A67D007-6F07-4EED-71D4-FFDD57B2D1DA}"/>
              </a:ext>
            </a:extLst>
          </p:cNvPr>
          <p:cNvGrpSpPr>
            <a:grpSpLocks noChangeAspect="1"/>
          </p:cNvGrpSpPr>
          <p:nvPr/>
        </p:nvGrpSpPr>
        <p:grpSpPr>
          <a:xfrm>
            <a:off x="3682050" y="4411794"/>
            <a:ext cx="257175" cy="257175"/>
            <a:chOff x="0" y="0"/>
            <a:chExt cx="495300" cy="4953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038E581-36C7-7E37-D935-572DEFD77C2D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AD0A5FAF-36AB-4A68-AA03-073D8C2999CC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28">
            <a:extLst>
              <a:ext uri="{FF2B5EF4-FFF2-40B4-BE49-F238E27FC236}">
                <a16:creationId xmlns:a16="http://schemas.microsoft.com/office/drawing/2014/main" id="{702D5152-D368-EB11-C5E4-848296F10071}"/>
              </a:ext>
            </a:extLst>
          </p:cNvPr>
          <p:cNvGrpSpPr/>
          <p:nvPr/>
        </p:nvGrpSpPr>
        <p:grpSpPr>
          <a:xfrm>
            <a:off x="1560647" y="1567802"/>
            <a:ext cx="1435619" cy="1339600"/>
            <a:chOff x="0" y="0"/>
            <a:chExt cx="1595120" cy="1841500"/>
          </a:xfrm>
          <a:solidFill>
            <a:schemeClr val="accent1">
              <a:lumMod val="75000"/>
            </a:schemeClr>
          </a:solidFill>
        </p:grpSpPr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A936F180-52AC-BFC3-67F7-54BC89A746B4}"/>
                </a:ext>
              </a:extLst>
            </p:cNvPr>
            <p:cNvSpPr/>
            <p:nvPr/>
          </p:nvSpPr>
          <p:spPr>
            <a:xfrm>
              <a:off x="0" y="0"/>
              <a:ext cx="1595120" cy="1841500"/>
            </a:xfrm>
            <a:custGeom>
              <a:avLst/>
              <a:gdLst/>
              <a:ahLst/>
              <a:cxnLst/>
              <a:rect l="l" t="t" r="r" b="b"/>
              <a:pathLst>
                <a:path w="1595120" h="1841500">
                  <a:moveTo>
                    <a:pt x="0" y="459740"/>
                  </a:moveTo>
                  <a:lnTo>
                    <a:pt x="0" y="1380490"/>
                  </a:lnTo>
                  <a:lnTo>
                    <a:pt x="797560" y="1841500"/>
                  </a:lnTo>
                  <a:lnTo>
                    <a:pt x="1595120" y="1380490"/>
                  </a:lnTo>
                  <a:lnTo>
                    <a:pt x="1595120" y="459740"/>
                  </a:lnTo>
                  <a:lnTo>
                    <a:pt x="797560" y="0"/>
                  </a:lnTo>
                  <a:lnTo>
                    <a:pt x="0" y="45974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1">
            <a:extLst>
              <a:ext uri="{FF2B5EF4-FFF2-40B4-BE49-F238E27FC236}">
                <a16:creationId xmlns:a16="http://schemas.microsoft.com/office/drawing/2014/main" id="{1FC5D8AE-9DA4-699E-0AC5-F4D0F91B31EF}"/>
              </a:ext>
            </a:extLst>
          </p:cNvPr>
          <p:cNvSpPr txBox="1"/>
          <p:nvPr/>
        </p:nvSpPr>
        <p:spPr>
          <a:xfrm>
            <a:off x="4927271" y="1218744"/>
            <a:ext cx="123829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UNITATE ADMINISTRATIV-TERITORIALĂ</a:t>
            </a:r>
          </a:p>
          <a:p>
            <a:pPr algn="ctr">
              <a:lnSpc>
                <a:spcPts val="1260"/>
              </a:lnSpc>
            </a:pPr>
            <a:endParaRPr lang="en-US" sz="8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5B015-3DAB-4AB4-F45A-2665E5F77586}"/>
              </a:ext>
            </a:extLst>
          </p:cNvPr>
          <p:cNvSpPr txBox="1"/>
          <p:nvPr/>
        </p:nvSpPr>
        <p:spPr>
          <a:xfrm>
            <a:off x="1545920" y="2086507"/>
            <a:ext cx="1429257" cy="246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60"/>
              </a:lnSpc>
            </a:pPr>
            <a:r>
              <a:rPr lang="ro-RO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AUAI</a:t>
            </a:r>
            <a:endParaRPr lang="en-US" sz="1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34">
            <a:extLst>
              <a:ext uri="{FF2B5EF4-FFF2-40B4-BE49-F238E27FC236}">
                <a16:creationId xmlns:a16="http://schemas.microsoft.com/office/drawing/2014/main" id="{64EBC947-728E-164B-776B-74EEDFFAB391}"/>
              </a:ext>
            </a:extLst>
          </p:cNvPr>
          <p:cNvSpPr/>
          <p:nvPr/>
        </p:nvSpPr>
        <p:spPr>
          <a:xfrm rot="-5399999" flipV="1">
            <a:off x="3064801" y="2970082"/>
            <a:ext cx="1820085" cy="417622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28">
            <a:extLst>
              <a:ext uri="{FF2B5EF4-FFF2-40B4-BE49-F238E27FC236}">
                <a16:creationId xmlns:a16="http://schemas.microsoft.com/office/drawing/2014/main" id="{C7503D0B-DC66-2C46-0A8D-777165FF3AEF}"/>
              </a:ext>
            </a:extLst>
          </p:cNvPr>
          <p:cNvGrpSpPr/>
          <p:nvPr/>
        </p:nvGrpSpPr>
        <p:grpSpPr>
          <a:xfrm>
            <a:off x="6302504" y="1541844"/>
            <a:ext cx="1501952" cy="1339600"/>
            <a:chOff x="0" y="0"/>
            <a:chExt cx="1595120" cy="1841500"/>
          </a:xfrm>
          <a:solidFill>
            <a:schemeClr val="accent2">
              <a:lumMod val="75000"/>
            </a:schemeClr>
          </a:solidFill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0F906690-C266-2026-3983-267524A02CB6}"/>
                </a:ext>
              </a:extLst>
            </p:cNvPr>
            <p:cNvSpPr/>
            <p:nvPr/>
          </p:nvSpPr>
          <p:spPr>
            <a:xfrm>
              <a:off x="0" y="0"/>
              <a:ext cx="1595120" cy="1841500"/>
            </a:xfrm>
            <a:custGeom>
              <a:avLst/>
              <a:gdLst/>
              <a:ahLst/>
              <a:cxnLst/>
              <a:rect l="l" t="t" r="r" b="b"/>
              <a:pathLst>
                <a:path w="1595120" h="1841500">
                  <a:moveTo>
                    <a:pt x="0" y="459740"/>
                  </a:moveTo>
                  <a:lnTo>
                    <a:pt x="0" y="1380490"/>
                  </a:lnTo>
                  <a:lnTo>
                    <a:pt x="797560" y="1841500"/>
                  </a:lnTo>
                  <a:lnTo>
                    <a:pt x="1595120" y="1380490"/>
                  </a:lnTo>
                  <a:lnTo>
                    <a:pt x="1595120" y="459740"/>
                  </a:lnTo>
                  <a:lnTo>
                    <a:pt x="797560" y="0"/>
                  </a:lnTo>
                  <a:lnTo>
                    <a:pt x="0" y="45974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1">
            <a:extLst>
              <a:ext uri="{FF2B5EF4-FFF2-40B4-BE49-F238E27FC236}">
                <a16:creationId xmlns:a16="http://schemas.microsoft.com/office/drawing/2014/main" id="{DAFAA104-C5D8-7D19-CD34-3207D1557357}"/>
              </a:ext>
            </a:extLst>
          </p:cNvPr>
          <p:cNvSpPr txBox="1"/>
          <p:nvPr/>
        </p:nvSpPr>
        <p:spPr>
          <a:xfrm>
            <a:off x="6434333" y="1994138"/>
            <a:ext cx="123829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ro-RO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GRUPURILE  DE  ACȚIUNE LOCALĂ</a:t>
            </a:r>
            <a:endParaRPr lang="en-US" sz="1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60"/>
              </a:lnSpc>
            </a:pPr>
            <a:endParaRPr lang="en-US" sz="8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15">
            <a:extLst>
              <a:ext uri="{FF2B5EF4-FFF2-40B4-BE49-F238E27FC236}">
                <a16:creationId xmlns:a16="http://schemas.microsoft.com/office/drawing/2014/main" id="{8EDCC15D-CA9D-CF58-5DC8-16875F015C9F}"/>
              </a:ext>
            </a:extLst>
          </p:cNvPr>
          <p:cNvGrpSpPr>
            <a:grpSpLocks noChangeAspect="1"/>
          </p:cNvGrpSpPr>
          <p:nvPr/>
        </p:nvGrpSpPr>
        <p:grpSpPr>
          <a:xfrm>
            <a:off x="5289243" y="4428474"/>
            <a:ext cx="257175" cy="257175"/>
            <a:chOff x="0" y="0"/>
            <a:chExt cx="495300" cy="495300"/>
          </a:xfrm>
          <a:solidFill>
            <a:schemeClr val="accent2">
              <a:lumMod val="75000"/>
            </a:schemeClr>
          </a:solidFill>
        </p:grpSpPr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6ED84959-8EDE-A50F-70DF-91159DC61EBD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0B66A742-7283-BB51-39A0-AFC0A57487A1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o-RO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AutoShape 34">
            <a:extLst>
              <a:ext uri="{FF2B5EF4-FFF2-40B4-BE49-F238E27FC236}">
                <a16:creationId xmlns:a16="http://schemas.microsoft.com/office/drawing/2014/main" id="{06B17AE6-5EEE-D962-C708-D5E656972DD0}"/>
              </a:ext>
            </a:extLst>
          </p:cNvPr>
          <p:cNvSpPr/>
          <p:nvPr/>
        </p:nvSpPr>
        <p:spPr>
          <a:xfrm rot="-5399999">
            <a:off x="4314106" y="2876022"/>
            <a:ext cx="1899786" cy="511625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Dreptunghi 7"/>
          <p:cNvSpPr/>
          <p:nvPr/>
        </p:nvSpPr>
        <p:spPr>
          <a:xfrm>
            <a:off x="7680613" y="6023268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1" y="321777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86" y="199123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94141" y="5977854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15713540"/>
              </p:ext>
            </p:extLst>
          </p:nvPr>
        </p:nvGraphicFramePr>
        <p:xfrm>
          <a:off x="194139" y="729832"/>
          <a:ext cx="8755718" cy="5239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59338" y="6020180"/>
            <a:ext cx="2577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81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70407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34530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91588" y="5977854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92759817"/>
              </p:ext>
            </p:extLst>
          </p:nvPr>
        </p:nvGraphicFramePr>
        <p:xfrm>
          <a:off x="194141" y="486041"/>
          <a:ext cx="8755718" cy="5315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23963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3509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36305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91588" y="5950097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87610587"/>
              </p:ext>
            </p:extLst>
          </p:nvPr>
        </p:nvGraphicFramePr>
        <p:xfrm>
          <a:off x="191588" y="676088"/>
          <a:ext cx="8755718" cy="5344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24503" y="5993243"/>
            <a:ext cx="1706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20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3509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156754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191588" y="5993878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46669398"/>
              </p:ext>
            </p:extLst>
          </p:nvPr>
        </p:nvGraphicFramePr>
        <p:xfrm>
          <a:off x="194141" y="557056"/>
          <a:ext cx="8755718" cy="5299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59337" y="6020180"/>
            <a:ext cx="173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33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>
            <a:extLst>
              <a:ext uri="{FF2B5EF4-FFF2-40B4-BE49-F238E27FC236}">
                <a16:creationId xmlns:a16="http://schemas.microsoft.com/office/drawing/2014/main" id="{51DED30D-4C82-E295-545D-D3C2766F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20896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B40889D9-3300-0EEF-13A4-938FC2F9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4" y="246334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FFE87E85-4AA9-35A7-7864-F39CBBF4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824872CB-BA4F-45A7-A733-EA13144DD66C}"/>
              </a:ext>
            </a:extLst>
          </p:cNvPr>
          <p:cNvSpPr txBox="1"/>
          <p:nvPr/>
        </p:nvSpPr>
        <p:spPr>
          <a:xfrm>
            <a:off x="95793" y="6005709"/>
            <a:ext cx="254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</a:t>
            </a:r>
            <a:r>
              <a:rPr lang="ro-MD" sz="1100" b="1" dirty="0">
                <a:solidFill>
                  <a:schemeClr val="accent1">
                    <a:lumMod val="75000"/>
                  </a:schemeClr>
                </a:solidFill>
              </a:rPr>
              <a:t>! 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30598654"/>
              </p:ext>
            </p:extLst>
          </p:nvPr>
        </p:nvGraphicFramePr>
        <p:xfrm>
          <a:off x="194141" y="882696"/>
          <a:ext cx="8755718" cy="509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02878" y="6021098"/>
            <a:ext cx="1436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89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" y="583967"/>
            <a:ext cx="7968343" cy="1278419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Subvenționarea în avans</a:t>
            </a:r>
            <a:br>
              <a:rPr lang="ro-R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(HG nr. 465/2023)</a:t>
            </a:r>
            <a:br>
              <a:rPr lang="ro-R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Cererile se depun baza apelului MAIA)</a:t>
            </a:r>
            <a:endParaRPr lang="en-US" sz="27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88" y="1773396"/>
            <a:ext cx="8755718" cy="4103875"/>
          </a:xfrm>
        </p:spPr>
        <p:txBody>
          <a:bodyPr/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7083918"/>
              </p:ext>
            </p:extLst>
          </p:nvPr>
        </p:nvGraphicFramePr>
        <p:xfrm>
          <a:off x="125759" y="2049564"/>
          <a:ext cx="8892479" cy="3596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3509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30777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578CA73-24AA-D0E0-8EF9-E571382F321C}"/>
              </a:ext>
            </a:extLst>
          </p:cNvPr>
          <p:cNvSpPr txBox="1">
            <a:spLocks/>
          </p:cNvSpPr>
          <p:nvPr/>
        </p:nvSpPr>
        <p:spPr bwMode="auto">
          <a:xfrm>
            <a:off x="339634" y="670560"/>
            <a:ext cx="8607672" cy="9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5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9669" y="5973096"/>
            <a:ext cx="1863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43AE541D-6C6E-0B7F-1B6B-1424133CA4C7}"/>
              </a:ext>
            </a:extLst>
          </p:cNvPr>
          <p:cNvSpPr/>
          <p:nvPr/>
        </p:nvSpPr>
        <p:spPr>
          <a:xfrm>
            <a:off x="611560" y="5655660"/>
            <a:ext cx="8064896" cy="46069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Plafonul anual  – nu va depăși 4,0 mil. lei/beneficiar</a:t>
            </a:r>
            <a:r>
              <a:rPr lang="ro-M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55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867" y="888169"/>
            <a:ext cx="6167561" cy="12636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CRITERIILE GENERALE DE ELIGIBILITATE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050993"/>
              </p:ext>
            </p:extLst>
          </p:nvPr>
        </p:nvGraphicFramePr>
        <p:xfrm>
          <a:off x="323557" y="1739572"/>
          <a:ext cx="8191793" cy="436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ine 5">
            <a:extLst>
              <a:ext uri="{FF2B5EF4-FFF2-40B4-BE49-F238E27FC236}">
                <a16:creationId xmlns:a16="http://schemas.microsoft.com/office/drawing/2014/main" id="{81961056-8E6D-0301-41F0-9C44E84C9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3509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04927943-AF0E-31E9-17A7-BDD727789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30777"/>
            <a:ext cx="2606971" cy="851403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7AA90404-EDA8-B0A7-CCC0-170D624E9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15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518986"/>
            <a:ext cx="8168640" cy="663482"/>
          </a:xfrm>
        </p:spPr>
        <p:txBody>
          <a:bodyPr>
            <a:normAutofit fontScale="90000"/>
          </a:bodyPr>
          <a:lstStyle/>
          <a:p>
            <a:pPr algn="ctr"/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Măsura SA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_1.1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Îmbunătățirea și dezvoltatrea infrastructurii economice rurale</a:t>
            </a:r>
            <a:b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2420982"/>
            <a:ext cx="8104030" cy="3456289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00348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28429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6EF64451-3F3A-FC2C-9485-E22F56745796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162302085"/>
              </p:ext>
            </p:extLst>
          </p:nvPr>
        </p:nvGraphicFramePr>
        <p:xfrm>
          <a:off x="113318" y="1898941"/>
          <a:ext cx="8755718" cy="407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94875" y="5993243"/>
            <a:ext cx="1907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1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65" y="1510777"/>
            <a:ext cx="8229600" cy="809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SA_1.2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Dezvoltarea infrastructurii </a:t>
            </a:r>
            <a:b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exploatației agricole</a:t>
            </a:r>
            <a:b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2420982"/>
            <a:ext cx="8104030" cy="3456289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3509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42" y="156754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1" name="CasetăText 4">
            <a:extLst>
              <a:ext uri="{FF2B5EF4-FFF2-40B4-BE49-F238E27FC236}">
                <a16:creationId xmlns:a16="http://schemas.microsoft.com/office/drawing/2014/main" id="{6EF64451-3F3A-FC2C-9485-E22F56745796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402352251"/>
              </p:ext>
            </p:extLst>
          </p:nvPr>
        </p:nvGraphicFramePr>
        <p:xfrm>
          <a:off x="292017" y="1851798"/>
          <a:ext cx="8755718" cy="4296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20768" y="6025194"/>
            <a:ext cx="141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46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5" y="1795216"/>
            <a:ext cx="7873365" cy="151817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31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SA_1.</a:t>
            </a:r>
            <a:r>
              <a:rPr lang="ro-MD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o-RO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Diversificarea activităților economice rurale</a:t>
            </a:r>
            <a:br>
              <a:rPr lang="ro-RO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13509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59" y="151817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976471637"/>
              </p:ext>
            </p:extLst>
          </p:nvPr>
        </p:nvGraphicFramePr>
        <p:xfrm>
          <a:off x="49654" y="1871125"/>
          <a:ext cx="9044691" cy="4509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54834" y="6020179"/>
            <a:ext cx="1292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2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7025" y="1395024"/>
            <a:ext cx="2417089" cy="611684"/>
            <a:chOff x="0" y="0"/>
            <a:chExt cx="954899" cy="2416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4899" cy="241653"/>
            </a:xfrm>
            <a:custGeom>
              <a:avLst/>
              <a:gdLst/>
              <a:ahLst/>
              <a:cxnLst/>
              <a:rect l="l" t="t" r="r" b="b"/>
              <a:pathLst>
                <a:path w="954899" h="241653">
                  <a:moveTo>
                    <a:pt x="36034" y="0"/>
                  </a:moveTo>
                  <a:lnTo>
                    <a:pt x="918866" y="0"/>
                  </a:lnTo>
                  <a:cubicBezTo>
                    <a:pt x="928422" y="0"/>
                    <a:pt x="937588" y="3796"/>
                    <a:pt x="944345" y="10554"/>
                  </a:cubicBezTo>
                  <a:cubicBezTo>
                    <a:pt x="951103" y="17312"/>
                    <a:pt x="954899" y="26477"/>
                    <a:pt x="954899" y="36034"/>
                  </a:cubicBezTo>
                  <a:lnTo>
                    <a:pt x="954899" y="205619"/>
                  </a:lnTo>
                  <a:cubicBezTo>
                    <a:pt x="954899" y="215176"/>
                    <a:pt x="951103" y="224341"/>
                    <a:pt x="944345" y="231099"/>
                  </a:cubicBezTo>
                  <a:cubicBezTo>
                    <a:pt x="937588" y="237856"/>
                    <a:pt x="928422" y="241653"/>
                    <a:pt x="918866" y="241653"/>
                  </a:cubicBezTo>
                  <a:lnTo>
                    <a:pt x="36034" y="241653"/>
                  </a:lnTo>
                  <a:cubicBezTo>
                    <a:pt x="26477" y="241653"/>
                    <a:pt x="17312" y="237856"/>
                    <a:pt x="10554" y="231099"/>
                  </a:cubicBezTo>
                  <a:cubicBezTo>
                    <a:pt x="3796" y="224341"/>
                    <a:pt x="0" y="215176"/>
                    <a:pt x="0" y="205619"/>
                  </a:cubicBezTo>
                  <a:lnTo>
                    <a:pt x="0" y="36034"/>
                  </a:lnTo>
                  <a:cubicBezTo>
                    <a:pt x="0" y="26477"/>
                    <a:pt x="3796" y="17312"/>
                    <a:pt x="10554" y="10554"/>
                  </a:cubicBezTo>
                  <a:cubicBezTo>
                    <a:pt x="17312" y="3796"/>
                    <a:pt x="26477" y="0"/>
                    <a:pt x="36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19063" tIns="119063" rIns="119063" bIns="119063" rtlCol="0" anchor="ctr"/>
            <a:lstStyle/>
            <a:p>
              <a:pPr algn="ctr">
                <a:lnSpc>
                  <a:spcPts val="1238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7025" y="2504649"/>
            <a:ext cx="2417089" cy="565310"/>
            <a:chOff x="0" y="0"/>
            <a:chExt cx="954899" cy="223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4899" cy="223332"/>
            </a:xfrm>
            <a:custGeom>
              <a:avLst/>
              <a:gdLst/>
              <a:ahLst/>
              <a:cxnLst/>
              <a:rect l="l" t="t" r="r" b="b"/>
              <a:pathLst>
                <a:path w="954899" h="223332">
                  <a:moveTo>
                    <a:pt x="36034" y="0"/>
                  </a:moveTo>
                  <a:lnTo>
                    <a:pt x="918866" y="0"/>
                  </a:lnTo>
                  <a:cubicBezTo>
                    <a:pt x="928422" y="0"/>
                    <a:pt x="937588" y="3796"/>
                    <a:pt x="944345" y="10554"/>
                  </a:cubicBezTo>
                  <a:cubicBezTo>
                    <a:pt x="951103" y="17312"/>
                    <a:pt x="954899" y="26477"/>
                    <a:pt x="954899" y="36034"/>
                  </a:cubicBezTo>
                  <a:lnTo>
                    <a:pt x="954899" y="187299"/>
                  </a:lnTo>
                  <a:cubicBezTo>
                    <a:pt x="954899" y="196855"/>
                    <a:pt x="951103" y="206021"/>
                    <a:pt x="944345" y="212778"/>
                  </a:cubicBezTo>
                  <a:cubicBezTo>
                    <a:pt x="937588" y="219536"/>
                    <a:pt x="928422" y="223332"/>
                    <a:pt x="918866" y="223332"/>
                  </a:cubicBezTo>
                  <a:lnTo>
                    <a:pt x="36034" y="223332"/>
                  </a:lnTo>
                  <a:cubicBezTo>
                    <a:pt x="26477" y="223332"/>
                    <a:pt x="17312" y="219536"/>
                    <a:pt x="10554" y="212778"/>
                  </a:cubicBezTo>
                  <a:cubicBezTo>
                    <a:pt x="3796" y="206021"/>
                    <a:pt x="0" y="196855"/>
                    <a:pt x="0" y="187299"/>
                  </a:cubicBezTo>
                  <a:lnTo>
                    <a:pt x="0" y="36034"/>
                  </a:lnTo>
                  <a:cubicBezTo>
                    <a:pt x="0" y="26477"/>
                    <a:pt x="3796" y="17312"/>
                    <a:pt x="10554" y="10554"/>
                  </a:cubicBezTo>
                  <a:cubicBezTo>
                    <a:pt x="17312" y="3796"/>
                    <a:pt x="26477" y="0"/>
                    <a:pt x="36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19063" tIns="119063" rIns="119063" bIns="119063" rtlCol="0" anchor="ctr"/>
            <a:lstStyle/>
            <a:p>
              <a:pPr algn="ctr">
                <a:lnSpc>
                  <a:spcPts val="1238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16008" y="3594833"/>
            <a:ext cx="2417089" cy="544711"/>
            <a:chOff x="0" y="0"/>
            <a:chExt cx="954899" cy="2151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4899" cy="215194"/>
            </a:xfrm>
            <a:custGeom>
              <a:avLst/>
              <a:gdLst/>
              <a:ahLst/>
              <a:cxnLst/>
              <a:rect l="l" t="t" r="r" b="b"/>
              <a:pathLst>
                <a:path w="954899" h="215194">
                  <a:moveTo>
                    <a:pt x="36034" y="0"/>
                  </a:moveTo>
                  <a:lnTo>
                    <a:pt x="918866" y="0"/>
                  </a:lnTo>
                  <a:cubicBezTo>
                    <a:pt x="928422" y="0"/>
                    <a:pt x="937588" y="3796"/>
                    <a:pt x="944345" y="10554"/>
                  </a:cubicBezTo>
                  <a:cubicBezTo>
                    <a:pt x="951103" y="17312"/>
                    <a:pt x="954899" y="26477"/>
                    <a:pt x="954899" y="36034"/>
                  </a:cubicBezTo>
                  <a:lnTo>
                    <a:pt x="954899" y="179161"/>
                  </a:lnTo>
                  <a:cubicBezTo>
                    <a:pt x="954899" y="188717"/>
                    <a:pt x="951103" y="197883"/>
                    <a:pt x="944345" y="204640"/>
                  </a:cubicBezTo>
                  <a:cubicBezTo>
                    <a:pt x="937588" y="211398"/>
                    <a:pt x="928422" y="215194"/>
                    <a:pt x="918866" y="215194"/>
                  </a:cubicBezTo>
                  <a:lnTo>
                    <a:pt x="36034" y="215194"/>
                  </a:lnTo>
                  <a:cubicBezTo>
                    <a:pt x="26477" y="215194"/>
                    <a:pt x="17312" y="211398"/>
                    <a:pt x="10554" y="204640"/>
                  </a:cubicBezTo>
                  <a:cubicBezTo>
                    <a:pt x="3796" y="197883"/>
                    <a:pt x="0" y="188717"/>
                    <a:pt x="0" y="179161"/>
                  </a:cubicBezTo>
                  <a:lnTo>
                    <a:pt x="0" y="36034"/>
                  </a:lnTo>
                  <a:cubicBezTo>
                    <a:pt x="0" y="26477"/>
                    <a:pt x="3796" y="17312"/>
                    <a:pt x="10554" y="10554"/>
                  </a:cubicBezTo>
                  <a:cubicBezTo>
                    <a:pt x="17312" y="3796"/>
                    <a:pt x="26477" y="0"/>
                    <a:pt x="36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19063" tIns="119063" rIns="119063" bIns="119063" rtlCol="0" anchor="ctr"/>
            <a:lstStyle/>
            <a:p>
              <a:pPr algn="ctr">
                <a:lnSpc>
                  <a:spcPts val="1238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16007" y="4737916"/>
            <a:ext cx="2417089" cy="601265"/>
            <a:chOff x="0" y="0"/>
            <a:chExt cx="954899" cy="2375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54899" cy="237537"/>
            </a:xfrm>
            <a:custGeom>
              <a:avLst/>
              <a:gdLst/>
              <a:ahLst/>
              <a:cxnLst/>
              <a:rect l="l" t="t" r="r" b="b"/>
              <a:pathLst>
                <a:path w="954899" h="237537">
                  <a:moveTo>
                    <a:pt x="36034" y="0"/>
                  </a:moveTo>
                  <a:lnTo>
                    <a:pt x="918866" y="0"/>
                  </a:lnTo>
                  <a:cubicBezTo>
                    <a:pt x="928422" y="0"/>
                    <a:pt x="937588" y="3796"/>
                    <a:pt x="944345" y="10554"/>
                  </a:cubicBezTo>
                  <a:cubicBezTo>
                    <a:pt x="951103" y="17312"/>
                    <a:pt x="954899" y="26477"/>
                    <a:pt x="954899" y="36034"/>
                  </a:cubicBezTo>
                  <a:lnTo>
                    <a:pt x="954899" y="201503"/>
                  </a:lnTo>
                  <a:cubicBezTo>
                    <a:pt x="954899" y="211060"/>
                    <a:pt x="951103" y="220225"/>
                    <a:pt x="944345" y="226983"/>
                  </a:cubicBezTo>
                  <a:cubicBezTo>
                    <a:pt x="937588" y="233740"/>
                    <a:pt x="928422" y="237537"/>
                    <a:pt x="918866" y="237537"/>
                  </a:cubicBezTo>
                  <a:lnTo>
                    <a:pt x="36034" y="237537"/>
                  </a:lnTo>
                  <a:cubicBezTo>
                    <a:pt x="26477" y="237537"/>
                    <a:pt x="17312" y="233740"/>
                    <a:pt x="10554" y="226983"/>
                  </a:cubicBezTo>
                  <a:cubicBezTo>
                    <a:pt x="3796" y="220225"/>
                    <a:pt x="0" y="211060"/>
                    <a:pt x="0" y="201503"/>
                  </a:cubicBezTo>
                  <a:lnTo>
                    <a:pt x="0" y="36034"/>
                  </a:lnTo>
                  <a:cubicBezTo>
                    <a:pt x="0" y="26477"/>
                    <a:pt x="3796" y="17312"/>
                    <a:pt x="10554" y="10554"/>
                  </a:cubicBezTo>
                  <a:cubicBezTo>
                    <a:pt x="17312" y="3796"/>
                    <a:pt x="26477" y="0"/>
                    <a:pt x="36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19063" tIns="119063" rIns="119063" bIns="119063" rtlCol="0" anchor="ctr"/>
            <a:lstStyle/>
            <a:p>
              <a:pPr algn="ctr">
                <a:lnSpc>
                  <a:spcPts val="1799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3242" y="2230062"/>
            <a:ext cx="2663252" cy="24499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2474"/>
                </a:lnSpc>
              </a:pPr>
              <a:r>
                <a:rPr lang="en-US" sz="2800" spc="-2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Clasificarea</a:t>
              </a:r>
              <a:r>
                <a:rPr lang="en-US" sz="2800"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2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fermierilor</a:t>
              </a:r>
              <a:endPara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89775" y="2744653"/>
            <a:ext cx="89297" cy="8929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CF3"/>
            </a:solidFill>
            <a:ln w="9525">
              <a:solidFill>
                <a:srgbClr val="1A5221"/>
              </a:solidFill>
            </a:ln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350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628535" y="3668865"/>
            <a:ext cx="89297" cy="8929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CF3"/>
            </a:solidFill>
            <a:ln w="9525">
              <a:solidFill>
                <a:srgbClr val="1A5221"/>
              </a:solidFill>
            </a:ln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350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28535" y="3200696"/>
            <a:ext cx="89297" cy="892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CF3"/>
            </a:solidFill>
            <a:ln w="9525">
              <a:solidFill>
                <a:srgbClr val="1A5221"/>
              </a:solidFill>
            </a:ln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350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385628" y="4204646"/>
            <a:ext cx="89297" cy="8929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CF3"/>
            </a:solidFill>
            <a:ln w="9525">
              <a:solidFill>
                <a:srgbClr val="1A5221"/>
              </a:solidFill>
            </a:ln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350"/>
                </a:lnSpc>
              </a:pPr>
              <a:endParaRPr sz="16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491096" y="1403953"/>
            <a:ext cx="2331435" cy="19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mult 9 salariați;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91096" y="2513578"/>
            <a:ext cx="2331435" cy="19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mult 49 salariați;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91096" y="3668865"/>
            <a:ext cx="2331435" cy="19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mult 249 salariați;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528126" y="3972475"/>
            <a:ext cx="233143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realizează o cifră anuală de afaceri de până la 100 mil. lei</a:t>
            </a:r>
            <a:r>
              <a:rPr lang="ro-RO" sz="1312" b="1" dirty="0">
                <a:solidFill>
                  <a:srgbClr val="1EB6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29142" y="4893164"/>
            <a:ext cx="2331435" cy="19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mult de 249 salariați;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491097" y="5205390"/>
            <a:ext cx="2489453" cy="40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realizează o cifră anuală de afaceri nai mare de 100 mil. lei.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99476" y="2816720"/>
            <a:ext cx="2331435" cy="40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realizează o cifră anuală de afaceri de până la 50 mil. lei.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42900" y="1704936"/>
            <a:ext cx="2331435" cy="40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  <a:spcBef>
                <a:spcPct val="0"/>
              </a:spcBef>
            </a:pPr>
            <a:r>
              <a:rPr lang="ro-RO" sz="131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realizează o cifră anuală de afaceri de până la 18 mil. lei.</a:t>
            </a:r>
          </a:p>
        </p:txBody>
      </p:sp>
      <p:sp>
        <p:nvSpPr>
          <p:cNvPr id="37" name="AutoShape 37"/>
          <p:cNvSpPr/>
          <p:nvPr/>
        </p:nvSpPr>
        <p:spPr>
          <a:xfrm flipV="1">
            <a:off x="2534424" y="1700865"/>
            <a:ext cx="812602" cy="1088437"/>
          </a:xfrm>
          <a:prstGeom prst="line">
            <a:avLst/>
          </a:prstGeom>
          <a:ln w="28575" cap="flat">
            <a:solidFill>
              <a:srgbClr val="1EB6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AutoShape 38"/>
          <p:cNvSpPr/>
          <p:nvPr/>
        </p:nvSpPr>
        <p:spPr>
          <a:xfrm flipV="1">
            <a:off x="5764114" y="1493250"/>
            <a:ext cx="677028" cy="207615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utoShape 39"/>
          <p:cNvSpPr/>
          <p:nvPr/>
        </p:nvSpPr>
        <p:spPr>
          <a:xfrm flipV="1">
            <a:off x="5764114" y="2602875"/>
            <a:ext cx="726983" cy="184428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40"/>
          <p:cNvSpPr/>
          <p:nvPr/>
        </p:nvSpPr>
        <p:spPr>
          <a:xfrm flipV="1">
            <a:off x="2710113" y="2787303"/>
            <a:ext cx="636912" cy="432939"/>
          </a:xfrm>
          <a:prstGeom prst="line">
            <a:avLst/>
          </a:prstGeom>
          <a:ln w="28575" cap="flat">
            <a:solidFill>
              <a:srgbClr val="1EB6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utoShape 41"/>
          <p:cNvSpPr/>
          <p:nvPr/>
        </p:nvSpPr>
        <p:spPr>
          <a:xfrm>
            <a:off x="2715662" y="3727305"/>
            <a:ext cx="631363" cy="204986"/>
          </a:xfrm>
          <a:prstGeom prst="line">
            <a:avLst/>
          </a:prstGeom>
          <a:ln w="28575" cap="flat">
            <a:solidFill>
              <a:srgbClr val="1EB6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2463101" y="4279562"/>
            <a:ext cx="883925" cy="815076"/>
          </a:xfrm>
          <a:prstGeom prst="line">
            <a:avLst/>
          </a:prstGeom>
          <a:ln w="28575" cap="flat">
            <a:solidFill>
              <a:srgbClr val="1EB6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43"/>
          <p:cNvSpPr/>
          <p:nvPr/>
        </p:nvSpPr>
        <p:spPr>
          <a:xfrm>
            <a:off x="5764114" y="1700866"/>
            <a:ext cx="678787" cy="191594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44"/>
          <p:cNvSpPr/>
          <p:nvPr/>
        </p:nvSpPr>
        <p:spPr>
          <a:xfrm>
            <a:off x="5764114" y="2787303"/>
            <a:ext cx="735363" cy="216940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utoShape 45"/>
          <p:cNvSpPr/>
          <p:nvPr/>
        </p:nvSpPr>
        <p:spPr>
          <a:xfrm flipV="1">
            <a:off x="5764114" y="3758162"/>
            <a:ext cx="726983" cy="174129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46"/>
          <p:cNvSpPr/>
          <p:nvPr/>
        </p:nvSpPr>
        <p:spPr>
          <a:xfrm flipV="1">
            <a:off x="5764114" y="4982461"/>
            <a:ext cx="765028" cy="112177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47"/>
          <p:cNvSpPr/>
          <p:nvPr/>
        </p:nvSpPr>
        <p:spPr>
          <a:xfrm>
            <a:off x="5764114" y="3932291"/>
            <a:ext cx="764012" cy="227708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48"/>
          <p:cNvSpPr/>
          <p:nvPr/>
        </p:nvSpPr>
        <p:spPr>
          <a:xfrm>
            <a:off x="5764114" y="5094638"/>
            <a:ext cx="726983" cy="298275"/>
          </a:xfrm>
          <a:prstGeom prst="line">
            <a:avLst/>
          </a:prstGeom>
          <a:ln w="28575" cap="flat">
            <a:solidFill>
              <a:srgbClr val="0097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3807557" y="1602277"/>
            <a:ext cx="152911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59"/>
              </a:lnSpc>
              <a:spcBef>
                <a:spcPct val="0"/>
              </a:spcBef>
            </a:pPr>
            <a:r>
              <a:rPr lang="ro-R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micro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919604" y="2664941"/>
            <a:ext cx="130502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99"/>
              </a:lnSpc>
              <a:spcBef>
                <a:spcPct val="0"/>
              </a:spcBef>
            </a:pPr>
            <a:r>
              <a:rPr lang="ro-R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657436" y="3809290"/>
            <a:ext cx="1796265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99"/>
              </a:lnSpc>
              <a:spcBef>
                <a:spcPct val="0"/>
              </a:spcBef>
            </a:pPr>
            <a:r>
              <a:rPr lang="ro-R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ermie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mijlociu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3657436" y="4979222"/>
            <a:ext cx="1596870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99"/>
              </a:lnSpc>
              <a:spcBef>
                <a:spcPct val="0"/>
              </a:spcBef>
            </a:pPr>
            <a:r>
              <a:rPr lang="ro-R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07556" y="6170205"/>
            <a:ext cx="1821217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8"/>
              </a:lnSpc>
              <a:spcBef>
                <a:spcPct val="0"/>
              </a:spcBef>
            </a:pPr>
            <a:r>
              <a:rPr lang="en-US" sz="1031">
                <a:solidFill>
                  <a:srgbClr val="FAF4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 Strategy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478214" y="6170205"/>
            <a:ext cx="32934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8"/>
              </a:lnSpc>
              <a:spcBef>
                <a:spcPct val="0"/>
              </a:spcBef>
            </a:pPr>
            <a:r>
              <a:rPr lang="en-US" sz="1031">
                <a:solidFill>
                  <a:srgbClr val="FAF4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#5</a:t>
            </a:r>
          </a:p>
        </p:txBody>
      </p:sp>
      <p:pic>
        <p:nvPicPr>
          <p:cNvPr id="55" name="Imagine 5">
            <a:extLst>
              <a:ext uri="{FF2B5EF4-FFF2-40B4-BE49-F238E27FC236}">
                <a16:creationId xmlns:a16="http://schemas.microsoft.com/office/drawing/2014/main" id="{EA3B13FC-AB83-C314-93EC-0B8D70AC2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32175"/>
            <a:ext cx="1791319" cy="566057"/>
          </a:xfrm>
          <a:prstGeom prst="rect">
            <a:avLst/>
          </a:prstGeom>
        </p:spPr>
      </p:pic>
      <p:pic>
        <p:nvPicPr>
          <p:cNvPr id="56" name="Imagine 6">
            <a:extLst>
              <a:ext uri="{FF2B5EF4-FFF2-40B4-BE49-F238E27FC236}">
                <a16:creationId xmlns:a16="http://schemas.microsoft.com/office/drawing/2014/main" id="{694DD640-8318-1D32-0321-2A476C9C7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4" y="175421"/>
            <a:ext cx="2606971" cy="879566"/>
          </a:xfrm>
          <a:prstGeom prst="rect">
            <a:avLst/>
          </a:prstGeom>
        </p:spPr>
      </p:pic>
      <p:pic>
        <p:nvPicPr>
          <p:cNvPr id="57" name="Imagine 3">
            <a:extLst>
              <a:ext uri="{FF2B5EF4-FFF2-40B4-BE49-F238E27FC236}">
                <a16:creationId xmlns:a16="http://schemas.microsoft.com/office/drawing/2014/main" id="{CBF6B1B5-14FA-88EE-A5D3-94A111B4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58" name="CasetăText 4">
            <a:extLst>
              <a:ext uri="{FF2B5EF4-FFF2-40B4-BE49-F238E27FC236}">
                <a16:creationId xmlns:a16="http://schemas.microsoft.com/office/drawing/2014/main" id="{A28B6D9B-1289-123A-6F9F-4D5E0324FF8B}"/>
              </a:ext>
            </a:extLst>
          </p:cNvPr>
          <p:cNvSpPr txBox="1"/>
          <p:nvPr/>
        </p:nvSpPr>
        <p:spPr>
          <a:xfrm>
            <a:off x="191588" y="5977854"/>
            <a:ext cx="3858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Dreptunghi 7"/>
          <p:cNvSpPr/>
          <p:nvPr/>
        </p:nvSpPr>
        <p:spPr>
          <a:xfrm>
            <a:off x="7643820" y="5985539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8014"/>
            <a:ext cx="8565584" cy="1306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27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SA_1.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Stimularea producerii pe teren protejat</a:t>
            </a:r>
            <a:b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2920754"/>
            <a:ext cx="8104030" cy="2956517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" y="229572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11" y="229572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578CA73-24AA-D0E0-8EF9-E571382F321C}"/>
              </a:ext>
            </a:extLst>
          </p:cNvPr>
          <p:cNvSpPr txBox="1">
            <a:spLocks/>
          </p:cNvSpPr>
          <p:nvPr/>
        </p:nvSpPr>
        <p:spPr bwMode="auto">
          <a:xfrm>
            <a:off x="494156" y="508055"/>
            <a:ext cx="8951101" cy="40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954218496"/>
              </p:ext>
            </p:extLst>
          </p:nvPr>
        </p:nvGraphicFramePr>
        <p:xfrm>
          <a:off x="83459" y="1633021"/>
          <a:ext cx="8764426" cy="4583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64443" y="5958394"/>
            <a:ext cx="1379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00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39217"/>
            <a:ext cx="8229600" cy="809622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ăsura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SA_1.</a:t>
            </a:r>
            <a: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Înființarea plantațiilor de arbuști fructiferi, aromatice, medicinale și condimentare</a:t>
            </a:r>
            <a:br>
              <a:rPr lang="ro-RO" sz="2400" b="1" dirty="0"/>
            </a:br>
            <a:br>
              <a:rPr lang="ro-RO" sz="2400" b="1" dirty="0"/>
            </a:br>
            <a:br>
              <a:rPr lang="ro-RO" sz="2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2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br>
              <a:rPr lang="ro-RO" sz="3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endParaRPr lang="en-US" sz="31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4" y="461521"/>
            <a:ext cx="8104030" cy="3456289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47430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35" y="46004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578CA73-24AA-D0E0-8EF9-E571382F321C}"/>
              </a:ext>
            </a:extLst>
          </p:cNvPr>
          <p:cNvSpPr txBox="1">
            <a:spLocks/>
          </p:cNvSpPr>
          <p:nvPr/>
        </p:nvSpPr>
        <p:spPr bwMode="auto">
          <a:xfrm>
            <a:off x="548640" y="798568"/>
            <a:ext cx="8951101" cy="40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4208065845"/>
              </p:ext>
            </p:extLst>
          </p:nvPr>
        </p:nvGraphicFramePr>
        <p:xfrm>
          <a:off x="182880" y="1831181"/>
          <a:ext cx="8764426" cy="452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28857" y="5958394"/>
            <a:ext cx="1733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20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80" y="2058878"/>
            <a:ext cx="8064137" cy="359755"/>
          </a:xfrm>
        </p:spPr>
        <p:txBody>
          <a:bodyPr>
            <a:noAutofit/>
          </a:bodyPr>
          <a:lstStyle/>
          <a:p>
            <a:pPr algn="ctr"/>
            <a:br>
              <a:rPr lang="ro-R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SA_1.</a:t>
            </a:r>
            <a:r>
              <a:rPr lang="ro-RO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 Modernizarea exploatațiilor zootehnice</a:t>
            </a:r>
            <a:b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br>
              <a:rPr lang="ro-R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br>
              <a:rPr lang="ro-R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br>
              <a:rPr lang="ro-R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2420982"/>
            <a:ext cx="8104030" cy="3456289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47430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45" y="196909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578CA73-24AA-D0E0-8EF9-E571382F321C}"/>
              </a:ext>
            </a:extLst>
          </p:cNvPr>
          <p:cNvSpPr txBox="1">
            <a:spLocks/>
          </p:cNvSpPr>
          <p:nvPr/>
        </p:nvSpPr>
        <p:spPr bwMode="auto">
          <a:xfrm>
            <a:off x="904483" y="926468"/>
            <a:ext cx="8951101" cy="40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128143140"/>
              </p:ext>
            </p:extLst>
          </p:nvPr>
        </p:nvGraphicFramePr>
        <p:xfrm>
          <a:off x="182880" y="1428390"/>
          <a:ext cx="8491337" cy="472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51231" y="5982965"/>
            <a:ext cx="1623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87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426721"/>
            <a:ext cx="8212183" cy="781880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ăsura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SA_1.</a:t>
            </a:r>
            <a: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Transferul de cunoștințe, inovare și formare</a:t>
            </a:r>
            <a:b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2400" b="1" dirty="0">
                <a:solidFill>
                  <a:srgbClr val="002060"/>
                </a:solidFill>
              </a:rPr>
            </a:br>
            <a:br>
              <a:rPr lang="ro-RO" sz="2400" b="1" dirty="0"/>
            </a:br>
            <a:br>
              <a:rPr lang="ro-RO" sz="2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2200" b="1" dirty="0">
                <a:solidFill>
                  <a:srgbClr val="002060"/>
                </a:solidFill>
                <a:cs typeface="Times New Roman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br>
              <a:rPr lang="ro-RO" sz="3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endParaRPr lang="en-US" sz="31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2420982"/>
            <a:ext cx="8104030" cy="3456289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" y="247430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60" y="174661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578CA73-24AA-D0E0-8EF9-E571382F321C}"/>
              </a:ext>
            </a:extLst>
          </p:cNvPr>
          <p:cNvSpPr txBox="1">
            <a:spLocks/>
          </p:cNvSpPr>
          <p:nvPr/>
        </p:nvSpPr>
        <p:spPr bwMode="auto">
          <a:xfrm>
            <a:off x="627487" y="410636"/>
            <a:ext cx="8951101" cy="40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tăText 4">
            <a:extLst>
              <a:ext uri="{FF2B5EF4-FFF2-40B4-BE49-F238E27FC236}">
                <a16:creationId xmlns:a16="http://schemas.microsoft.com/office/drawing/2014/main" id="{6EF64451-3F3A-FC2C-9485-E22F56745796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982882229"/>
              </p:ext>
            </p:extLst>
          </p:nvPr>
        </p:nvGraphicFramePr>
        <p:xfrm>
          <a:off x="172605" y="1420233"/>
          <a:ext cx="8764426" cy="475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4472" y="5993243"/>
            <a:ext cx="1701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96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90" y="2139978"/>
            <a:ext cx="8229600" cy="809622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SA_1.</a:t>
            </a:r>
            <a:r>
              <a:rPr lang="ro-RO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7: Transferul de cunoștințe, inovare și formare</a:t>
            </a:r>
            <a:br>
              <a:rPr lang="ro-RO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(Continuare)</a:t>
            </a:r>
            <a:br>
              <a:rPr lang="ro-R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CONDIȚII SPECIFICE DE OBȚINERE A SUBVENȚIEI</a:t>
            </a:r>
            <a:br>
              <a:rPr lang="ro-RO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A4000-4B0A-415B-8183-4422DF7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2420982"/>
            <a:ext cx="8104030" cy="3456289"/>
          </a:xfrm>
        </p:spPr>
        <p:txBody>
          <a:bodyPr/>
          <a:lstStyle/>
          <a:p>
            <a:pPr marL="3429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ine 5">
            <a:extLst>
              <a:ext uri="{FF2B5EF4-FFF2-40B4-BE49-F238E27FC236}">
                <a16:creationId xmlns:a16="http://schemas.microsoft.com/office/drawing/2014/main" id="{B41641CF-9A55-E1E2-2CB8-765C87BE8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0" y="285650"/>
            <a:ext cx="1791319" cy="566057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4FECF813-A212-A37C-D83F-68D63087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38" y="210498"/>
            <a:ext cx="2606971" cy="8795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0BE20836-2273-4EDE-5B6A-C84C2BCF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578CA73-24AA-D0E0-8EF9-E571382F321C}"/>
              </a:ext>
            </a:extLst>
          </p:cNvPr>
          <p:cNvSpPr txBox="1">
            <a:spLocks/>
          </p:cNvSpPr>
          <p:nvPr/>
        </p:nvSpPr>
        <p:spPr bwMode="auto">
          <a:xfrm>
            <a:off x="452826" y="448856"/>
            <a:ext cx="8951101" cy="40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tăText 4">
            <a:extLst>
              <a:ext uri="{FF2B5EF4-FFF2-40B4-BE49-F238E27FC236}">
                <a16:creationId xmlns:a16="http://schemas.microsoft.com/office/drawing/2014/main" id="{6EF64451-3F3A-FC2C-9485-E22F56745796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587942083"/>
              </p:ext>
            </p:extLst>
          </p:nvPr>
        </p:nvGraphicFramePr>
        <p:xfrm>
          <a:off x="-73319" y="1871003"/>
          <a:ext cx="8821783" cy="428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37845" y="6005492"/>
            <a:ext cx="1527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22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2044" y="946957"/>
            <a:ext cx="9144000" cy="1124192"/>
          </a:xfrm>
        </p:spPr>
        <p:txBody>
          <a:bodyPr>
            <a:noAutofit/>
          </a:bodyPr>
          <a:lstStyle/>
          <a:p>
            <a:pPr algn="ctr"/>
            <a:r>
              <a:rPr lang="ro-MD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Subvenții în avans – îmbunătățiri funciare </a:t>
            </a:r>
            <a:br>
              <a:rPr lang="ro-MD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(HG nr. 985/2020)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137" y="3122918"/>
            <a:ext cx="2666571" cy="2506096"/>
          </a:xfrm>
        </p:spPr>
      </p:pic>
      <p:pic>
        <p:nvPicPr>
          <p:cNvPr id="2" name="Imagine 5">
            <a:extLst>
              <a:ext uri="{FF2B5EF4-FFF2-40B4-BE49-F238E27FC236}">
                <a16:creationId xmlns:a16="http://schemas.microsoft.com/office/drawing/2014/main" id="{48F634D8-A5AE-8DA1-1418-FEA553FCF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5" y="204901"/>
            <a:ext cx="1791319" cy="566057"/>
          </a:xfrm>
          <a:prstGeom prst="rect">
            <a:avLst/>
          </a:prstGeom>
        </p:spPr>
      </p:pic>
      <p:pic>
        <p:nvPicPr>
          <p:cNvPr id="4" name="Imagine 6">
            <a:extLst>
              <a:ext uri="{FF2B5EF4-FFF2-40B4-BE49-F238E27FC236}">
                <a16:creationId xmlns:a16="http://schemas.microsoft.com/office/drawing/2014/main" id="{CE5DB329-9B2F-DB0F-8E7A-84092E2CC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14" y="166725"/>
            <a:ext cx="2606971" cy="879566"/>
          </a:xfrm>
          <a:prstGeom prst="rect">
            <a:avLst/>
          </a:prstGeom>
        </p:spPr>
      </p:pic>
      <p:pic>
        <p:nvPicPr>
          <p:cNvPr id="5" name="Imagine 3">
            <a:extLst>
              <a:ext uri="{FF2B5EF4-FFF2-40B4-BE49-F238E27FC236}">
                <a16:creationId xmlns:a16="http://schemas.microsoft.com/office/drawing/2014/main" id="{3AEA380A-E3E7-E726-FD45-BE31E0858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CasetăText 4">
            <a:extLst>
              <a:ext uri="{FF2B5EF4-FFF2-40B4-BE49-F238E27FC236}">
                <a16:creationId xmlns:a16="http://schemas.microsoft.com/office/drawing/2014/main" id="{6A6E6591-6F36-9383-557B-10D7925B1BEC}"/>
              </a:ext>
            </a:extLst>
          </p:cNvPr>
          <p:cNvSpPr txBox="1"/>
          <p:nvPr/>
        </p:nvSpPr>
        <p:spPr>
          <a:xfrm>
            <a:off x="96265" y="5977854"/>
            <a:ext cx="395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1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86E55DD-7360-3EA5-B6DD-5B085FA42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9848" y="3122918"/>
            <a:ext cx="2534665" cy="250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E99BAFA-A171-5192-5211-2835588F1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1653" y="3122917"/>
            <a:ext cx="2666572" cy="250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0" y="5993243"/>
            <a:ext cx="1285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BB9EF-51E2-DB5A-5D56-FBC6BAC1C325}"/>
              </a:ext>
            </a:extLst>
          </p:cNvPr>
          <p:cNvSpPr txBox="1"/>
          <p:nvPr/>
        </p:nvSpPr>
        <p:spPr>
          <a:xfrm>
            <a:off x="1058972" y="2304921"/>
            <a:ext cx="6425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o-RO" sz="1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(Cererile se depun în cadrul apelurilor anunțate de către ANÎF)</a:t>
            </a:r>
            <a:endParaRPr lang="en-US" sz="1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82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CAD6FA0-DB77-4B42-8317-5A91C0BE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9" y="989481"/>
            <a:ext cx="8136904" cy="5677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MD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MD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MD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MD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Solicitanți de subvenții </a:t>
            </a:r>
            <a:br>
              <a:rPr lang="ro-RO" sz="3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 îmbunătățiri funciare</a:t>
            </a:r>
            <a:endParaRPr lang="en-US" sz="31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C4F837-650A-4692-9C6E-C3AE8E7730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217264"/>
              </p:ext>
            </p:extLst>
          </p:nvPr>
        </p:nvGraphicFramePr>
        <p:xfrm>
          <a:off x="4345577" y="1751225"/>
          <a:ext cx="4606833" cy="403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07C01-2645-46C8-93DE-604B1237B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4567F6BE-514B-4AF5-A9D1-F7CB7B726C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406854"/>
              </p:ext>
            </p:extLst>
          </p:nvPr>
        </p:nvGraphicFramePr>
        <p:xfrm>
          <a:off x="127592" y="1640796"/>
          <a:ext cx="4740500" cy="328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Dreptunghi 1"/>
          <p:cNvSpPr/>
          <p:nvPr/>
        </p:nvSpPr>
        <p:spPr>
          <a:xfrm>
            <a:off x="191589" y="4927984"/>
            <a:ext cx="4807131" cy="104927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ăsura</a:t>
            </a: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ro-RO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revenirea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combaterea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eroziunii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solului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Măsura 2: </a:t>
            </a:r>
            <a:r>
              <a:rPr lang="ro-RO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meliorare</a:t>
            </a:r>
            <a:r>
              <a:rPr lang="ro-RO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chimică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solurilor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Măsura 3: </a:t>
            </a:r>
            <a:r>
              <a:rPr lang="ro-RO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onservare</a:t>
            </a:r>
            <a:r>
              <a:rPr lang="ro-RO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sporirea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fertilităţii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solurilor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C5CAE7-B98D-421E-861D-9D6F17C60DA2}"/>
              </a:ext>
            </a:extLst>
          </p:cNvPr>
          <p:cNvSpPr/>
          <p:nvPr/>
        </p:nvSpPr>
        <p:spPr>
          <a:xfrm>
            <a:off x="6067317" y="5544666"/>
            <a:ext cx="2446842" cy="6928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 nu va depăși 800 mii. lei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EA4EBDC-3C94-4BD6-83B6-7FE753B15BE9}"/>
              </a:ext>
            </a:extLst>
          </p:cNvPr>
          <p:cNvSpPr txBox="1">
            <a:spLocks/>
          </p:cNvSpPr>
          <p:nvPr/>
        </p:nvSpPr>
        <p:spPr>
          <a:xfrm>
            <a:off x="717660" y="941616"/>
            <a:ext cx="7831782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7AB9C351-F51F-7104-4E19-6F8CA63D4F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209720"/>
            <a:ext cx="1791319" cy="562754"/>
          </a:xfrm>
          <a:prstGeom prst="rect">
            <a:avLst/>
          </a:prstGeom>
        </p:spPr>
      </p:pic>
      <p:pic>
        <p:nvPicPr>
          <p:cNvPr id="11" name="Imagine 6">
            <a:extLst>
              <a:ext uri="{FF2B5EF4-FFF2-40B4-BE49-F238E27FC236}">
                <a16:creationId xmlns:a16="http://schemas.microsoft.com/office/drawing/2014/main" id="{180F7AED-3223-40C3-2DFA-9E27285A14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39" y="127055"/>
            <a:ext cx="2606971" cy="879566"/>
          </a:xfrm>
          <a:prstGeom prst="rect">
            <a:avLst/>
          </a:prstGeom>
        </p:spPr>
      </p:pic>
      <p:pic>
        <p:nvPicPr>
          <p:cNvPr id="12" name="Imagine 3">
            <a:extLst>
              <a:ext uri="{FF2B5EF4-FFF2-40B4-BE49-F238E27FC236}">
                <a16:creationId xmlns:a16="http://schemas.microsoft.com/office/drawing/2014/main" id="{219E874B-D66A-7AF6-57CC-F8AB75BE0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592" y="5982965"/>
            <a:ext cx="273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61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C199-51A7-40F5-979C-BBF3864E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08720"/>
            <a:ext cx="7886700" cy="543594"/>
          </a:xfrm>
        </p:spPr>
        <p:txBody>
          <a:bodyPr>
            <a:normAutofit/>
          </a:bodyPr>
          <a:lstStyle/>
          <a:p>
            <a:pPr algn="ctr"/>
            <a:r>
              <a:rPr lang="x-none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Condiții generale de eligibilitate</a:t>
            </a:r>
            <a:endParaRPr lang="ro-RO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F2202F-5038-42DB-B021-AE5035B434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566596"/>
              </p:ext>
            </p:extLst>
          </p:nvPr>
        </p:nvGraphicFramePr>
        <p:xfrm>
          <a:off x="107504" y="1268760"/>
          <a:ext cx="8759659" cy="4908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8B1BCB80-77DF-8439-13CB-6591645E21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332854"/>
            <a:ext cx="1791319" cy="562754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A8376A8D-6478-B093-2A41-5FEA82EE50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4" y="207845"/>
            <a:ext cx="2408997" cy="812772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910F954A-9ED4-7198-49E8-6B7BFDFD1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75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4423" y="1073309"/>
            <a:ext cx="7831137" cy="72042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Etapele de finanțare </a:t>
            </a:r>
            <a:br>
              <a:rPr lang="ro-RO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o-RO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subvenției în avans: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873862"/>
              </p:ext>
            </p:extLst>
          </p:nvPr>
        </p:nvGraphicFramePr>
        <p:xfrm>
          <a:off x="179512" y="2276872"/>
          <a:ext cx="864096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ine 5">
            <a:extLst>
              <a:ext uri="{FF2B5EF4-FFF2-40B4-BE49-F238E27FC236}">
                <a16:creationId xmlns:a16="http://schemas.microsoft.com/office/drawing/2014/main" id="{03476B87-58EF-7E28-87D0-21BA6E169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332854"/>
            <a:ext cx="1791319" cy="562754"/>
          </a:xfrm>
          <a:prstGeom prst="rect">
            <a:avLst/>
          </a:prstGeom>
        </p:spPr>
      </p:pic>
      <p:pic>
        <p:nvPicPr>
          <p:cNvPr id="3" name="Imagine 6">
            <a:extLst>
              <a:ext uri="{FF2B5EF4-FFF2-40B4-BE49-F238E27FC236}">
                <a16:creationId xmlns:a16="http://schemas.microsoft.com/office/drawing/2014/main" id="{53FC76F1-44B0-760A-AACE-1402455BC1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4" y="207845"/>
            <a:ext cx="2408997" cy="772536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E4A8BCED-67D5-8B0C-6289-213D5F32E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07998E-D9F3-46B9-D259-F75FCDC731BB}"/>
              </a:ext>
            </a:extLst>
          </p:cNvPr>
          <p:cNvSpPr txBox="1"/>
          <p:nvPr/>
        </p:nvSpPr>
        <p:spPr>
          <a:xfrm>
            <a:off x="127592" y="5982965"/>
            <a:ext cx="273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8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530C43B-94D7-4A29-A7A6-49B5AAB2B4BE}"/>
              </a:ext>
            </a:extLst>
          </p:cNvPr>
          <p:cNvSpPr txBox="1"/>
          <p:nvPr/>
        </p:nvSpPr>
        <p:spPr>
          <a:xfrm>
            <a:off x="586007" y="425938"/>
            <a:ext cx="66494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PLĂȚI </a:t>
            </a:r>
          </a:p>
          <a:p>
            <a:pPr algn="ctr" defTabSz="457200">
              <a:defRPr/>
            </a:pPr>
            <a:r>
              <a:rPr lang="ro-RO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directe în sectorul zootehnic</a:t>
            </a:r>
          </a:p>
          <a:p>
            <a:pPr algn="ctr" defTabSz="457200">
              <a:defRPr/>
            </a:pPr>
            <a:r>
              <a:rPr lang="ro-RO" sz="3600" b="1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o-MD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(HG </a:t>
            </a:r>
            <a:r>
              <a:rPr lang="ro-MD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492</a:t>
            </a:r>
            <a:r>
              <a:rPr lang="ro-MD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/2023)</a:t>
            </a:r>
            <a:endParaRPr lang="ro-RO" sz="3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defTabSz="457200">
              <a:defRPr/>
            </a:pPr>
            <a:r>
              <a:rPr lang="ro-RO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(Cererile se depun în cadrul apelului MAIA</a:t>
            </a:r>
            <a:r>
              <a:rPr lang="ro-RO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3600" b="1" i="1" dirty="0">
              <a:solidFill>
                <a:srgbClr val="0F253B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86D60-A360-43BA-8A85-52605EFBD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14" y="2711022"/>
            <a:ext cx="2885813" cy="1531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1094EA-CF6C-4E54-82AA-2EF3150A8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4" y="3634948"/>
            <a:ext cx="2664298" cy="1531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859E03-35C7-4544-9B32-802A85404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99" y="3634948"/>
            <a:ext cx="2664298" cy="1531532"/>
          </a:xfrm>
          <a:prstGeom prst="rect">
            <a:avLst/>
          </a:prstGeom>
        </p:spPr>
      </p:pic>
      <p:pic>
        <p:nvPicPr>
          <p:cNvPr id="2" name="Imagine 3">
            <a:extLst>
              <a:ext uri="{FF2B5EF4-FFF2-40B4-BE49-F238E27FC236}">
                <a16:creationId xmlns:a16="http://schemas.microsoft.com/office/drawing/2014/main" id="{C214BFA6-FA11-D17E-DB6A-53A3CA4C8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pic>
        <p:nvPicPr>
          <p:cNvPr id="3" name="Imagine 5">
            <a:extLst>
              <a:ext uri="{FF2B5EF4-FFF2-40B4-BE49-F238E27FC236}">
                <a16:creationId xmlns:a16="http://schemas.microsoft.com/office/drawing/2014/main" id="{1E7B5707-010D-757C-B2A5-54299F54EA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7" y="303817"/>
            <a:ext cx="1791319" cy="566057"/>
          </a:xfrm>
          <a:prstGeom prst="rect">
            <a:avLst/>
          </a:prstGeom>
        </p:spPr>
      </p:pic>
      <p:pic>
        <p:nvPicPr>
          <p:cNvPr id="4" name="Imagine 6">
            <a:extLst>
              <a:ext uri="{FF2B5EF4-FFF2-40B4-BE49-F238E27FC236}">
                <a16:creationId xmlns:a16="http://schemas.microsoft.com/office/drawing/2014/main" id="{1315605C-4DB2-3825-9A2E-9FAFD28D2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62" y="212376"/>
            <a:ext cx="2606971" cy="879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86BA6-4719-1DE6-E57B-51BBAFD2F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314" y="4288388"/>
            <a:ext cx="2885813" cy="192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2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588" y="1504505"/>
            <a:ext cx="2881846" cy="391807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77603" y="3386699"/>
            <a:ext cx="2476806" cy="1238403"/>
          </a:xfrm>
          <a:custGeom>
            <a:avLst/>
            <a:gdLst/>
            <a:ahLst/>
            <a:cxnLst/>
            <a:rect l="l" t="t" r="r" b="b"/>
            <a:pathLst>
              <a:path w="4953611" h="2476805">
                <a:moveTo>
                  <a:pt x="0" y="0"/>
                </a:moveTo>
                <a:lnTo>
                  <a:pt x="4953611" y="0"/>
                </a:lnTo>
                <a:lnTo>
                  <a:pt x="4953611" y="2476806"/>
                </a:lnTo>
                <a:lnTo>
                  <a:pt x="0" y="2476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14404" y="2468542"/>
            <a:ext cx="1844730" cy="184473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51054" y="3035859"/>
            <a:ext cx="1197350" cy="646158"/>
            <a:chOff x="43438" y="10007"/>
            <a:chExt cx="1506144" cy="812800"/>
          </a:xfrm>
        </p:grpSpPr>
        <p:sp>
          <p:nvSpPr>
            <p:cNvPr id="10" name="Freeform 10"/>
            <p:cNvSpPr/>
            <p:nvPr/>
          </p:nvSpPr>
          <p:spPr>
            <a:xfrm>
              <a:off x="43438" y="10007"/>
              <a:ext cx="1506144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2CB"/>
            </a:soli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11995" y="4058540"/>
            <a:ext cx="1197350" cy="646158"/>
            <a:chOff x="22958" y="0"/>
            <a:chExt cx="1506145" cy="812800"/>
          </a:xfrm>
        </p:grpSpPr>
        <p:sp>
          <p:nvSpPr>
            <p:cNvPr id="13" name="Freeform 13"/>
            <p:cNvSpPr/>
            <p:nvPr/>
          </p:nvSpPr>
          <p:spPr>
            <a:xfrm>
              <a:off x="22958" y="0"/>
              <a:ext cx="1506145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82C2"/>
            </a:soli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33362" y="5114648"/>
            <a:ext cx="1174948" cy="646158"/>
            <a:chOff x="35837" y="0"/>
            <a:chExt cx="1477964" cy="812800"/>
          </a:xfrm>
        </p:grpSpPr>
        <p:sp>
          <p:nvSpPr>
            <p:cNvPr id="16" name="Freeform 16"/>
            <p:cNvSpPr/>
            <p:nvPr/>
          </p:nvSpPr>
          <p:spPr>
            <a:xfrm>
              <a:off x="35837" y="0"/>
              <a:ext cx="1477964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6" y="0"/>
                  </a:moveTo>
                  <a:cubicBezTo>
                    <a:pt x="628325" y="1001"/>
                    <a:pt x="809173" y="182659"/>
                    <a:pt x="809173" y="406400"/>
                  </a:cubicBezTo>
                  <a:cubicBezTo>
                    <a:pt x="809173" y="630141"/>
                    <a:pt x="628325" y="811799"/>
                    <a:pt x="404586" y="812800"/>
                  </a:cubicBezTo>
                  <a:cubicBezTo>
                    <a:pt x="180847" y="811799"/>
                    <a:pt x="0" y="630141"/>
                    <a:pt x="0" y="406400"/>
                  </a:cubicBezTo>
                  <a:cubicBezTo>
                    <a:pt x="0" y="182659"/>
                    <a:pt x="180847" y="1001"/>
                    <a:pt x="404586" y="0"/>
                  </a:cubicBezTo>
                  <a:close/>
                </a:path>
              </a:pathLst>
            </a:custGeom>
            <a:solidFill>
              <a:srgbClr val="FFDD53"/>
            </a:soli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68969" y="2006917"/>
            <a:ext cx="1242692" cy="646158"/>
            <a:chOff x="-28988" y="0"/>
            <a:chExt cx="1563179" cy="812800"/>
          </a:xfrm>
        </p:grpSpPr>
        <p:sp>
          <p:nvSpPr>
            <p:cNvPr id="19" name="Freeform 19"/>
            <p:cNvSpPr/>
            <p:nvPr/>
          </p:nvSpPr>
          <p:spPr>
            <a:xfrm>
              <a:off x="-28988" y="0"/>
              <a:ext cx="1563179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8C867"/>
            </a:soli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48639" y="4911341"/>
            <a:ext cx="4083474" cy="1599328"/>
            <a:chOff x="0" y="-38100"/>
            <a:chExt cx="2161334" cy="8509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61334" cy="483912"/>
            </a:xfrm>
            <a:custGeom>
              <a:avLst/>
              <a:gdLst/>
              <a:ahLst/>
              <a:cxnLst/>
              <a:rect l="l" t="t" r="r" b="b"/>
              <a:pathLst>
                <a:path w="2142879" h="483912">
                  <a:moveTo>
                    <a:pt x="48528" y="0"/>
                  </a:moveTo>
                  <a:lnTo>
                    <a:pt x="2094351" y="0"/>
                  </a:lnTo>
                  <a:cubicBezTo>
                    <a:pt x="2121153" y="0"/>
                    <a:pt x="2142879" y="21727"/>
                    <a:pt x="2142879" y="48528"/>
                  </a:cubicBezTo>
                  <a:lnTo>
                    <a:pt x="2142879" y="435384"/>
                  </a:lnTo>
                  <a:cubicBezTo>
                    <a:pt x="2142879" y="448255"/>
                    <a:pt x="2137767" y="460598"/>
                    <a:pt x="2128666" y="469699"/>
                  </a:cubicBezTo>
                  <a:cubicBezTo>
                    <a:pt x="2119565" y="478800"/>
                    <a:pt x="2107222" y="483912"/>
                    <a:pt x="2094351" y="483912"/>
                  </a:cubicBezTo>
                  <a:lnTo>
                    <a:pt x="48528" y="483912"/>
                  </a:lnTo>
                  <a:cubicBezTo>
                    <a:pt x="35658" y="483912"/>
                    <a:pt x="23314" y="478800"/>
                    <a:pt x="14214" y="469699"/>
                  </a:cubicBezTo>
                  <a:cubicBezTo>
                    <a:pt x="5113" y="460598"/>
                    <a:pt x="0" y="448255"/>
                    <a:pt x="0" y="435384"/>
                  </a:cubicBezTo>
                  <a:lnTo>
                    <a:pt x="0" y="48528"/>
                  </a:lnTo>
                  <a:cubicBezTo>
                    <a:pt x="0" y="35658"/>
                    <a:pt x="5113" y="23314"/>
                    <a:pt x="14214" y="14214"/>
                  </a:cubicBezTo>
                  <a:cubicBezTo>
                    <a:pt x="23314" y="5113"/>
                    <a:pt x="35658" y="0"/>
                    <a:pt x="485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2967831" y="3240294"/>
            <a:ext cx="198341" cy="229175"/>
          </a:xfrm>
          <a:custGeom>
            <a:avLst/>
            <a:gdLst/>
            <a:ahLst/>
            <a:cxnLst/>
            <a:rect l="l" t="t" r="r" b="b"/>
            <a:pathLst>
              <a:path w="396681" h="458350">
                <a:moveTo>
                  <a:pt x="0" y="0"/>
                </a:moveTo>
                <a:lnTo>
                  <a:pt x="396681" y="0"/>
                </a:lnTo>
                <a:lnTo>
                  <a:pt x="396681" y="458350"/>
                </a:lnTo>
                <a:lnTo>
                  <a:pt x="0" y="458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538363" y="3148840"/>
            <a:ext cx="740127" cy="437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PLĂȚI ÎN AVANS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44619" y="4149907"/>
            <a:ext cx="1117884" cy="437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</a:t>
            </a:r>
          </a:p>
          <a:p>
            <a:pPr algn="ctr">
              <a:lnSpc>
                <a:spcPts val="182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INVESTIȚII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90301" y="5191750"/>
            <a:ext cx="726931" cy="437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INVESTIȚII </a:t>
            </a:r>
          </a:p>
          <a:p>
            <a:pPr algn="ctr">
              <a:lnSpc>
                <a:spcPts val="182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 ETAPE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54161" y="2087065"/>
            <a:ext cx="908533" cy="456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PLĂȚI</a:t>
            </a:r>
            <a:r>
              <a:rPr lang="en-US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7603" y="2431243"/>
            <a:ext cx="2659954" cy="205184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150"/>
              </a:lnSpc>
            </a:pPr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Criterii specifice de eligibilitate</a:t>
            </a:r>
          </a:p>
          <a:p>
            <a:pPr algn="ctr">
              <a:lnSpc>
                <a:spcPts val="3150"/>
              </a:lnSpc>
            </a:pPr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pentru formele de subvenționare</a:t>
            </a:r>
          </a:p>
          <a:p>
            <a:pPr algn="ctr">
              <a:lnSpc>
                <a:spcPts val="3150"/>
              </a:lnSpc>
            </a:pP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2950230" y="4267031"/>
            <a:ext cx="198341" cy="229175"/>
          </a:xfrm>
          <a:custGeom>
            <a:avLst/>
            <a:gdLst/>
            <a:ahLst/>
            <a:cxnLst/>
            <a:rect l="l" t="t" r="r" b="b"/>
            <a:pathLst>
              <a:path w="396681" h="458350">
                <a:moveTo>
                  <a:pt x="0" y="0"/>
                </a:moveTo>
                <a:lnTo>
                  <a:pt x="396681" y="0"/>
                </a:lnTo>
                <a:lnTo>
                  <a:pt x="396681" y="458351"/>
                </a:lnTo>
                <a:lnTo>
                  <a:pt x="0" y="458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2950229" y="5323139"/>
            <a:ext cx="198341" cy="229175"/>
          </a:xfrm>
          <a:custGeom>
            <a:avLst/>
            <a:gdLst/>
            <a:ahLst/>
            <a:cxnLst/>
            <a:rect l="l" t="t" r="r" b="b"/>
            <a:pathLst>
              <a:path w="396681" h="458350">
                <a:moveTo>
                  <a:pt x="0" y="0"/>
                </a:moveTo>
                <a:lnTo>
                  <a:pt x="396681" y="0"/>
                </a:lnTo>
                <a:lnTo>
                  <a:pt x="396681" y="458350"/>
                </a:lnTo>
                <a:lnTo>
                  <a:pt x="0" y="458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2910534" y="2215408"/>
            <a:ext cx="198341" cy="229175"/>
          </a:xfrm>
          <a:custGeom>
            <a:avLst/>
            <a:gdLst/>
            <a:ahLst/>
            <a:cxnLst/>
            <a:rect l="l" t="t" r="r" b="b"/>
            <a:pathLst>
              <a:path w="396681" h="458350">
                <a:moveTo>
                  <a:pt x="0" y="0"/>
                </a:moveTo>
                <a:lnTo>
                  <a:pt x="396681" y="0"/>
                </a:lnTo>
                <a:lnTo>
                  <a:pt x="396681" y="458351"/>
                </a:lnTo>
                <a:lnTo>
                  <a:pt x="0" y="458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3232526" y="1171079"/>
            <a:ext cx="1309117" cy="635344"/>
            <a:chOff x="-77589" y="0"/>
            <a:chExt cx="1646736" cy="799198"/>
          </a:xfrm>
        </p:grpSpPr>
        <p:sp>
          <p:nvSpPr>
            <p:cNvPr id="34" name="Freeform 34"/>
            <p:cNvSpPr/>
            <p:nvPr/>
          </p:nvSpPr>
          <p:spPr>
            <a:xfrm>
              <a:off x="-77589" y="0"/>
              <a:ext cx="1646736" cy="79919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999C8"/>
            </a:soli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202420" y="1349926"/>
            <a:ext cx="1526707" cy="206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COMPLEMENTARE</a:t>
            </a:r>
          </a:p>
        </p:txBody>
      </p:sp>
      <p:sp>
        <p:nvSpPr>
          <p:cNvPr id="37" name="Freeform 37"/>
          <p:cNvSpPr/>
          <p:nvPr/>
        </p:nvSpPr>
        <p:spPr>
          <a:xfrm>
            <a:off x="2900130" y="1320477"/>
            <a:ext cx="198341" cy="229175"/>
          </a:xfrm>
          <a:custGeom>
            <a:avLst/>
            <a:gdLst/>
            <a:ahLst/>
            <a:cxnLst/>
            <a:rect l="l" t="t" r="r" b="b"/>
            <a:pathLst>
              <a:path w="396681" h="458350">
                <a:moveTo>
                  <a:pt x="0" y="0"/>
                </a:moveTo>
                <a:lnTo>
                  <a:pt x="396681" y="0"/>
                </a:lnTo>
                <a:lnTo>
                  <a:pt x="396681" y="458351"/>
                </a:lnTo>
                <a:lnTo>
                  <a:pt x="0" y="458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660655" y="4873627"/>
            <a:ext cx="352304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suportat costuri de implementare a etapelor proiectului;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 de implementare – până la 36 luni, divizată cel mult în 3 etape;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Contribuție financiară – cel puțin 50%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4700009" y="3992663"/>
            <a:ext cx="4068123" cy="918678"/>
            <a:chOff x="0" y="0"/>
            <a:chExt cx="2142880" cy="48391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142879" cy="483912"/>
            </a:xfrm>
            <a:custGeom>
              <a:avLst/>
              <a:gdLst/>
              <a:ahLst/>
              <a:cxnLst/>
              <a:rect l="l" t="t" r="r" b="b"/>
              <a:pathLst>
                <a:path w="2142879" h="483912">
                  <a:moveTo>
                    <a:pt x="48528" y="0"/>
                  </a:moveTo>
                  <a:lnTo>
                    <a:pt x="2094351" y="0"/>
                  </a:lnTo>
                  <a:cubicBezTo>
                    <a:pt x="2121153" y="0"/>
                    <a:pt x="2142879" y="21727"/>
                    <a:pt x="2142879" y="48528"/>
                  </a:cubicBezTo>
                  <a:lnTo>
                    <a:pt x="2142879" y="435384"/>
                  </a:lnTo>
                  <a:cubicBezTo>
                    <a:pt x="2142879" y="448255"/>
                    <a:pt x="2137767" y="460598"/>
                    <a:pt x="2128666" y="469699"/>
                  </a:cubicBezTo>
                  <a:cubicBezTo>
                    <a:pt x="2119565" y="478800"/>
                    <a:pt x="2107222" y="483912"/>
                    <a:pt x="2094351" y="483912"/>
                  </a:cubicBezTo>
                  <a:lnTo>
                    <a:pt x="48528" y="483912"/>
                  </a:lnTo>
                  <a:cubicBezTo>
                    <a:pt x="35658" y="483912"/>
                    <a:pt x="23314" y="478800"/>
                    <a:pt x="14214" y="469699"/>
                  </a:cubicBezTo>
                  <a:cubicBezTo>
                    <a:pt x="5113" y="460598"/>
                    <a:pt x="0" y="448255"/>
                    <a:pt x="0" y="435384"/>
                  </a:cubicBezTo>
                  <a:lnTo>
                    <a:pt x="0" y="48528"/>
                  </a:lnTo>
                  <a:cubicBezTo>
                    <a:pt x="0" y="35658"/>
                    <a:pt x="5113" y="23314"/>
                    <a:pt x="14214" y="14214"/>
                  </a:cubicBezTo>
                  <a:cubicBezTo>
                    <a:pt x="23314" y="5113"/>
                    <a:pt x="35658" y="0"/>
                    <a:pt x="485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660655" y="3874921"/>
            <a:ext cx="4048308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Deține un proiect investițional;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suportat integral costurile de implementare a proiectului;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deținătorul legal al bunurilor imobile în care s-a efectuat investiția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4729128" y="2954288"/>
            <a:ext cx="4048311" cy="918678"/>
            <a:chOff x="0" y="0"/>
            <a:chExt cx="2142880" cy="48391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42879" cy="483912"/>
            </a:xfrm>
            <a:custGeom>
              <a:avLst/>
              <a:gdLst/>
              <a:ahLst/>
              <a:cxnLst/>
              <a:rect l="l" t="t" r="r" b="b"/>
              <a:pathLst>
                <a:path w="2142879" h="483912">
                  <a:moveTo>
                    <a:pt x="48528" y="0"/>
                  </a:moveTo>
                  <a:lnTo>
                    <a:pt x="2094351" y="0"/>
                  </a:lnTo>
                  <a:cubicBezTo>
                    <a:pt x="2121153" y="0"/>
                    <a:pt x="2142879" y="21727"/>
                    <a:pt x="2142879" y="48528"/>
                  </a:cubicBezTo>
                  <a:lnTo>
                    <a:pt x="2142879" y="435384"/>
                  </a:lnTo>
                  <a:cubicBezTo>
                    <a:pt x="2142879" y="448255"/>
                    <a:pt x="2137767" y="460598"/>
                    <a:pt x="2128666" y="469699"/>
                  </a:cubicBezTo>
                  <a:cubicBezTo>
                    <a:pt x="2119565" y="478800"/>
                    <a:pt x="2107222" y="483912"/>
                    <a:pt x="2094351" y="483912"/>
                  </a:cubicBezTo>
                  <a:lnTo>
                    <a:pt x="48528" y="483912"/>
                  </a:lnTo>
                  <a:cubicBezTo>
                    <a:pt x="35658" y="483912"/>
                    <a:pt x="23314" y="478800"/>
                    <a:pt x="14214" y="469699"/>
                  </a:cubicBezTo>
                  <a:cubicBezTo>
                    <a:pt x="5113" y="460598"/>
                    <a:pt x="0" y="448255"/>
                    <a:pt x="0" y="435384"/>
                  </a:cubicBezTo>
                  <a:lnTo>
                    <a:pt x="0" y="48528"/>
                  </a:lnTo>
                  <a:cubicBezTo>
                    <a:pt x="0" y="35658"/>
                    <a:pt x="5113" y="23314"/>
                    <a:pt x="14214" y="14214"/>
                  </a:cubicBezTo>
                  <a:cubicBezTo>
                    <a:pt x="23314" y="5113"/>
                    <a:pt x="35658" y="0"/>
                    <a:pt x="485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4661901" y="2954288"/>
            <a:ext cx="3914548" cy="988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Deține un proiect investițional viabil;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 de implementare până la 24 luni;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Contribuția financiară – cel puțin 10 % din valoarea proiectului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4661901" y="1982014"/>
            <a:ext cx="4115150" cy="860196"/>
            <a:chOff x="0" y="0"/>
            <a:chExt cx="2142880" cy="48391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142879" cy="483912"/>
            </a:xfrm>
            <a:custGeom>
              <a:avLst/>
              <a:gdLst/>
              <a:ahLst/>
              <a:cxnLst/>
              <a:rect l="l" t="t" r="r" b="b"/>
              <a:pathLst>
                <a:path w="2142879" h="483912">
                  <a:moveTo>
                    <a:pt x="48528" y="0"/>
                  </a:moveTo>
                  <a:lnTo>
                    <a:pt x="2094351" y="0"/>
                  </a:lnTo>
                  <a:cubicBezTo>
                    <a:pt x="2121153" y="0"/>
                    <a:pt x="2142879" y="21727"/>
                    <a:pt x="2142879" y="48528"/>
                  </a:cubicBezTo>
                  <a:lnTo>
                    <a:pt x="2142879" y="435384"/>
                  </a:lnTo>
                  <a:cubicBezTo>
                    <a:pt x="2142879" y="448255"/>
                    <a:pt x="2137767" y="460598"/>
                    <a:pt x="2128666" y="469699"/>
                  </a:cubicBezTo>
                  <a:cubicBezTo>
                    <a:pt x="2119565" y="478800"/>
                    <a:pt x="2107222" y="483912"/>
                    <a:pt x="2094351" y="483912"/>
                  </a:cubicBezTo>
                  <a:lnTo>
                    <a:pt x="48528" y="483912"/>
                  </a:lnTo>
                  <a:cubicBezTo>
                    <a:pt x="35658" y="483912"/>
                    <a:pt x="23314" y="478800"/>
                    <a:pt x="14214" y="469699"/>
                  </a:cubicBezTo>
                  <a:cubicBezTo>
                    <a:pt x="5113" y="460598"/>
                    <a:pt x="0" y="448255"/>
                    <a:pt x="0" y="435384"/>
                  </a:cubicBezTo>
                  <a:lnTo>
                    <a:pt x="0" y="48528"/>
                  </a:lnTo>
                  <a:cubicBezTo>
                    <a:pt x="0" y="35658"/>
                    <a:pt x="5113" y="23314"/>
                    <a:pt x="14214" y="14214"/>
                  </a:cubicBezTo>
                  <a:cubicBezTo>
                    <a:pt x="23314" y="5113"/>
                    <a:pt x="35658" y="0"/>
                    <a:pt x="485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4648639" y="2072263"/>
            <a:ext cx="4072341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Plăți per cap de animal </a:t>
            </a:r>
            <a:r>
              <a:rPr lang="ro-RO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deține și exploatează animale din speciile: bovine, ovine, caprine, cabaline;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Plăți per kg de produs </a:t>
            </a:r>
            <a:r>
              <a:rPr lang="ro-RO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deține și exploatează animale din speciile: bovine, ovine, caprine,  porcine, păsări, iepuri, pești;</a:t>
            </a: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Animalele sunt asigurate și înregistrate</a:t>
            </a: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1"/>
          <p:cNvGrpSpPr/>
          <p:nvPr/>
        </p:nvGrpSpPr>
        <p:grpSpPr>
          <a:xfrm>
            <a:off x="4691610" y="1081312"/>
            <a:ext cx="4068123" cy="814879"/>
            <a:chOff x="0" y="0"/>
            <a:chExt cx="2142880" cy="48391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142879" cy="483912"/>
            </a:xfrm>
            <a:custGeom>
              <a:avLst/>
              <a:gdLst/>
              <a:ahLst/>
              <a:cxnLst/>
              <a:rect l="l" t="t" r="r" b="b"/>
              <a:pathLst>
                <a:path w="2142879" h="483912">
                  <a:moveTo>
                    <a:pt x="48528" y="0"/>
                  </a:moveTo>
                  <a:lnTo>
                    <a:pt x="2094351" y="0"/>
                  </a:lnTo>
                  <a:cubicBezTo>
                    <a:pt x="2121153" y="0"/>
                    <a:pt x="2142879" y="21727"/>
                    <a:pt x="2142879" y="48528"/>
                  </a:cubicBezTo>
                  <a:lnTo>
                    <a:pt x="2142879" y="435384"/>
                  </a:lnTo>
                  <a:cubicBezTo>
                    <a:pt x="2142879" y="448255"/>
                    <a:pt x="2137767" y="460598"/>
                    <a:pt x="2128666" y="469699"/>
                  </a:cubicBezTo>
                  <a:cubicBezTo>
                    <a:pt x="2119565" y="478800"/>
                    <a:pt x="2107222" y="483912"/>
                    <a:pt x="2094351" y="483912"/>
                  </a:cubicBezTo>
                  <a:lnTo>
                    <a:pt x="48528" y="483912"/>
                  </a:lnTo>
                  <a:cubicBezTo>
                    <a:pt x="35658" y="483912"/>
                    <a:pt x="23314" y="478800"/>
                    <a:pt x="14214" y="469699"/>
                  </a:cubicBezTo>
                  <a:cubicBezTo>
                    <a:pt x="5113" y="460598"/>
                    <a:pt x="0" y="448255"/>
                    <a:pt x="0" y="435384"/>
                  </a:cubicBezTo>
                  <a:lnTo>
                    <a:pt x="0" y="48528"/>
                  </a:lnTo>
                  <a:cubicBezTo>
                    <a:pt x="0" y="35658"/>
                    <a:pt x="5113" y="23314"/>
                    <a:pt x="14214" y="14214"/>
                  </a:cubicBezTo>
                  <a:cubicBezTo>
                    <a:pt x="23314" y="5113"/>
                    <a:pt x="35658" y="0"/>
                    <a:pt x="485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4648639" y="1067902"/>
            <a:ext cx="3568015" cy="67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4" lvl="1" indent="-107952">
              <a:lnSpc>
                <a:spcPts val="1230"/>
              </a:lnSpc>
              <a:buFont typeface="Arial"/>
              <a:buChar char="•"/>
            </a:pPr>
            <a:r>
              <a:rPr lang="ro-R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acordă solicitantului de subvenții în proporție de cel mult 80% din valoarea costurilor curente suportate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Imagine 5">
            <a:extLst>
              <a:ext uri="{FF2B5EF4-FFF2-40B4-BE49-F238E27FC236}">
                <a16:creationId xmlns:a16="http://schemas.microsoft.com/office/drawing/2014/main" id="{A25E0E70-448E-892F-1C8B-D92255476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1" y="319448"/>
            <a:ext cx="1791319" cy="566057"/>
          </a:xfrm>
          <a:prstGeom prst="rect">
            <a:avLst/>
          </a:prstGeom>
        </p:spPr>
      </p:pic>
      <p:pic>
        <p:nvPicPr>
          <p:cNvPr id="56" name="Imagine 6">
            <a:extLst>
              <a:ext uri="{FF2B5EF4-FFF2-40B4-BE49-F238E27FC236}">
                <a16:creationId xmlns:a16="http://schemas.microsoft.com/office/drawing/2014/main" id="{9C6E7EFB-4D25-2D1E-082C-0590E32593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4" y="231784"/>
            <a:ext cx="2606971" cy="741386"/>
          </a:xfrm>
          <a:prstGeom prst="rect">
            <a:avLst/>
          </a:prstGeom>
        </p:spPr>
      </p:pic>
      <p:pic>
        <p:nvPicPr>
          <p:cNvPr id="57" name="Imagine 3">
            <a:extLst>
              <a:ext uri="{FF2B5EF4-FFF2-40B4-BE49-F238E27FC236}">
                <a16:creationId xmlns:a16="http://schemas.microsoft.com/office/drawing/2014/main" id="{7B63EAE6-E9E4-B9E4-6296-2F07A227D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7774"/>
            <a:ext cx="9144000" cy="628814"/>
          </a:xfrm>
          <a:prstGeom prst="rect">
            <a:avLst/>
          </a:prstGeom>
        </p:spPr>
      </p:pic>
      <p:sp>
        <p:nvSpPr>
          <p:cNvPr id="63" name="TextBox 23"/>
          <p:cNvSpPr txBox="1"/>
          <p:nvPr/>
        </p:nvSpPr>
        <p:spPr>
          <a:xfrm>
            <a:off x="4478689" y="5198154"/>
            <a:ext cx="1567716" cy="1250279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708" y="5948780"/>
            <a:ext cx="29797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750629" y="6008500"/>
            <a:ext cx="2259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8616-0D2C-45A2-9331-0CBF6563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90" y="608209"/>
            <a:ext cx="7406640" cy="6480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CRITERIILE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GENERALE DE ELIGIBILITATE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C37BB9F7-90EB-4D5F-921B-C8D3732BB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975925"/>
              </p:ext>
            </p:extLst>
          </p:nvPr>
        </p:nvGraphicFramePr>
        <p:xfrm>
          <a:off x="212867" y="1423701"/>
          <a:ext cx="8495036" cy="4584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B05065E8-BE11-7499-BD02-63975BB65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7" y="303817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30B0DE9B-1797-9A25-FAFC-965BB62C76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20" y="90289"/>
            <a:ext cx="2495499" cy="841956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ECEB43C1-A50A-B8A3-AF34-1D0DC02FC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01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71F2-DE4D-496D-9E0B-ADC8AE09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43" y="90811"/>
            <a:ext cx="7406640" cy="864096"/>
          </a:xfrm>
        </p:spPr>
        <p:txBody>
          <a:bodyPr>
            <a:noAutofit/>
          </a:bodyPr>
          <a:lstStyle/>
          <a:p>
            <a:pPr algn="ctr"/>
            <a:r>
              <a:rPr lang="ro-RO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Plăți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directe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br>
              <a:rPr lang="ro-RO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per cap de animal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03CB7E3B-84D0-7665-E65E-6BA902F64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7" y="303817"/>
            <a:ext cx="1791319" cy="566057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D1B3469D-057F-E46E-0256-6620494A2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4" y="212376"/>
            <a:ext cx="2495499" cy="841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4DD7B-2801-83FB-F12B-0D9C31F0D526}"/>
              </a:ext>
            </a:extLst>
          </p:cNvPr>
          <p:cNvSpPr txBox="1"/>
          <p:nvPr/>
        </p:nvSpPr>
        <p:spPr>
          <a:xfrm>
            <a:off x="339734" y="935429"/>
            <a:ext cx="776035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i="1" u="none" strike="noStrike" baseline="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Măsura 1: plăți directe per cap de animal (bovine): </a:t>
            </a: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submăsura 1.1: junci peste 3 luni – 3 000 de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1.2: junci peste 12 luni – 5 000 de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i="1" u="none" strike="noStrike" baseline="0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i="1" u="none" strike="noStrike" baseline="0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Măsura</a:t>
            </a:r>
            <a:r>
              <a:rPr lang="fr-FR" sz="2000" i="1" u="none" strike="noStrike" baseline="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sz="2000" i="1" u="none" strike="noStrike" baseline="0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plăți</a:t>
            </a:r>
            <a:r>
              <a:rPr lang="fr-FR" sz="2000" i="1" u="none" strike="noStrike" baseline="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directe per cap de animal (ovine):</a:t>
            </a:r>
          </a:p>
          <a:p>
            <a:pPr marL="342900" indent="-342900">
              <a:buAutoNum type="alphaLcParenR"/>
            </a:pPr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submăsura 2.1: oi din rase specializate pentru producția de lapte</a:t>
            </a: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și mixte – 700 de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2.2: oi din rase specializate pentru producția</a:t>
            </a: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carne – 700 de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submăsura 2.3: mioare peste 3 luni – 400 de lei; </a:t>
            </a:r>
            <a:endParaRPr lang="it-IT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i="1" u="none" strike="noStrike" baseline="0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000" i="1" u="none" strike="noStrike" baseline="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Măsura 3: plăți directe per cap de animal (caprine): </a:t>
            </a: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submăsura 3.1: capre – 700 de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3.2: căprițe peste 3 luni – 400 de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b="1" i="1" u="none" strike="noStrike" baseline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000" b="1" i="1" u="none" strike="noStrike" baseline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Măsura 4 : plăți directe per cap de animal (cabaline): </a:t>
            </a:r>
            <a:endParaRPr lang="ro-RO" sz="2000" b="0" i="1" u="none" strike="noStrike" baseline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submăsura 4.1: iepe/armăsari – 5 000 de lei;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4.1: mânze – 2 000 de lei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ine 3">
            <a:extLst>
              <a:ext uri="{FF2B5EF4-FFF2-40B4-BE49-F238E27FC236}">
                <a16:creationId xmlns:a16="http://schemas.microsoft.com/office/drawing/2014/main" id="{36681132-B073-F0E6-BF95-9D1A3081B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61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71F2-DE4D-496D-9E0B-ADC8AE09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43" y="164250"/>
            <a:ext cx="7406640" cy="864096"/>
          </a:xfrm>
        </p:spPr>
        <p:txBody>
          <a:bodyPr>
            <a:noAutofit/>
          </a:bodyPr>
          <a:lstStyle/>
          <a:p>
            <a:pPr algn="ctr"/>
            <a:r>
              <a:rPr lang="ro-RO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Plăți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directe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br>
              <a:rPr lang="ro-RO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per </a:t>
            </a:r>
            <a:r>
              <a:rPr lang="ro-RO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kg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de </a:t>
            </a:r>
            <a:r>
              <a:rPr lang="ro-RO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produs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03CB7E3B-84D0-7665-E65E-6BA902F64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7" y="303817"/>
            <a:ext cx="1791319" cy="566057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D1B3469D-057F-E46E-0256-6620494A2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4" y="212376"/>
            <a:ext cx="2495499" cy="841956"/>
          </a:xfrm>
          <a:prstGeom prst="rect">
            <a:avLst/>
          </a:prstGeom>
        </p:spPr>
      </p:pic>
      <p:pic>
        <p:nvPicPr>
          <p:cNvPr id="10" name="Imagine 3">
            <a:extLst>
              <a:ext uri="{FF2B5EF4-FFF2-40B4-BE49-F238E27FC236}">
                <a16:creationId xmlns:a16="http://schemas.microsoft.com/office/drawing/2014/main" id="{36681132-B073-F0E6-BF95-9D1A3081B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B494A-0F01-FCCF-B21E-42CA5741DE8B}"/>
              </a:ext>
            </a:extLst>
          </p:cNvPr>
          <p:cNvSpPr txBox="1"/>
          <p:nvPr/>
        </p:nvSpPr>
        <p:spPr>
          <a:xfrm>
            <a:off x="276743" y="1167913"/>
            <a:ext cx="70974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i="1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Măsura 1: plăți directe per kilogram de lapte:</a:t>
            </a:r>
            <a:endParaRPr lang="ro-RO" sz="2000" b="0" i="1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submăsura 1.1: lapte de vacă – 3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1.2: lapte de oaie – 5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submăsura 1.3: lapte de capră – 5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800" b="1" i="1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1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Măsura 2: plăți directe per kilogram de masă vie;</a:t>
            </a:r>
            <a:endParaRPr lang="ro-RO" sz="1800" b="1" i="0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submăsura 2.1: carne de bovine – 10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2.2: carne de porcine – 4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submăsura 2.3: carne de păsări – 3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submăsura 2.4: carne de ovine – 4 lei; </a:t>
            </a:r>
            <a:endParaRPr lang="ro-RO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submăsura 2.5: carne de iepuri – 7 lei; </a:t>
            </a:r>
          </a:p>
          <a:p>
            <a:endParaRPr lang="ro-RO" sz="1800" b="1" i="1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1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Măsura 4: plăți directe per kilogram de material piscicol reproductiv: </a:t>
            </a:r>
            <a:endParaRPr lang="ro-RO" sz="1800" b="0" i="1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submăsura 4.1: larve de 3 zile (1 mil.) – 3000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submăsura 4.2: alevine (1 mil.) – 7000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submăsura 4.3: puiet de o vară – 20 lei; </a:t>
            </a:r>
            <a:endParaRPr lang="pt-BR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submăsura 4.4: puiet de un an – 25 lei.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09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30" y="1808627"/>
            <a:ext cx="4974346" cy="1213106"/>
          </a:xfrm>
          <a:prstGeom prst="rect">
            <a:avLst/>
          </a:prstGeom>
        </p:spPr>
      </p:pic>
      <p:pic>
        <p:nvPicPr>
          <p:cNvPr id="7" name="Imagine 5">
            <a:extLst>
              <a:ext uri="{FF2B5EF4-FFF2-40B4-BE49-F238E27FC236}">
                <a16:creationId xmlns:a16="http://schemas.microsoft.com/office/drawing/2014/main" id="{A1529C50-0614-1AE7-F353-DCAD7C516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8" name="Imagine 6">
            <a:extLst>
              <a:ext uri="{FF2B5EF4-FFF2-40B4-BE49-F238E27FC236}">
                <a16:creationId xmlns:a16="http://schemas.microsoft.com/office/drawing/2014/main" id="{E679C235-AF3A-E05E-619C-8E8A455D6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29" y="0"/>
            <a:ext cx="2606971" cy="879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D2F7D-6887-B740-8BAF-24064ACC0428}"/>
              </a:ext>
            </a:extLst>
          </p:cNvPr>
          <p:cNvSpPr txBox="1"/>
          <p:nvPr/>
        </p:nvSpPr>
        <p:spPr>
          <a:xfrm>
            <a:off x="757646" y="796226"/>
            <a:ext cx="7789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Subvenționarea în avans (HG nr. 277/2022)</a:t>
            </a:r>
          </a:p>
        </p:txBody>
      </p:sp>
      <p:pic>
        <p:nvPicPr>
          <p:cNvPr id="13" name="Imagine 3">
            <a:extLst>
              <a:ext uri="{FF2B5EF4-FFF2-40B4-BE49-F238E27FC236}">
                <a16:creationId xmlns:a16="http://schemas.microsoft.com/office/drawing/2014/main" id="{6401DF44-684E-5B1B-787E-62E267613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14" name="CasetăText 4">
            <a:extLst>
              <a:ext uri="{FF2B5EF4-FFF2-40B4-BE49-F238E27FC236}">
                <a16:creationId xmlns:a16="http://schemas.microsoft.com/office/drawing/2014/main" id="{60F0B41E-14A6-41A0-4F23-FCE874827EA8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75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318418B-6C2D-0494-9C6D-813C4DF4E8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227426"/>
              </p:ext>
            </p:extLst>
          </p:nvPr>
        </p:nvGraphicFramePr>
        <p:xfrm>
          <a:off x="191588" y="3273066"/>
          <a:ext cx="8769533" cy="270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557" y="5977853"/>
            <a:ext cx="1611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43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6BBB3A-5C91-E660-0B56-61F1BFDB4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23" y="929633"/>
            <a:ext cx="3789339" cy="402817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o-MO" sz="5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Solicitanții: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it-IT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o-MO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rupul de </a:t>
            </a:r>
            <a:r>
              <a:rPr lang="it-IT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MO" sz="3800" b="1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cțiune</a:t>
            </a:r>
            <a:r>
              <a:rPr lang="ro-MO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o-MO" sz="3800" b="1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ocală</a:t>
            </a:r>
            <a:r>
              <a:rPr lang="ro-MO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înregistrat conform legislației, </a:t>
            </a:r>
            <a:r>
              <a:rPr lang="it-IT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care depune o cerere de solicitare a subvenției din FNDAMR la 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MAIA;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o-MO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ersoana juridică sau fizică </a:t>
            </a:r>
            <a:r>
              <a:rPr lang="vi-VN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care desfășoară activitate 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în </a:t>
            </a:r>
            <a:r>
              <a:rPr lang="vi-VN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teritoriul GAL-ului sau într-o 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UAT</a:t>
            </a:r>
            <a:r>
              <a:rPr lang="vi-VN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nivelul 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inclusiv în orașele cu o populație de până la 10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de locuitori din componența GAL-ului, care depune o cerere de solicitare a subvenției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conform măsurilor de sprijin corespunzătoare în cadrul GAL-ului</a:t>
            </a:r>
            <a:r>
              <a:rPr lang="ro-MO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BD768EA-45C4-532C-1B33-98A51BBF57BD}"/>
              </a:ext>
            </a:extLst>
          </p:cNvPr>
          <p:cNvSpPr txBox="1">
            <a:spLocks/>
          </p:cNvSpPr>
          <p:nvPr/>
        </p:nvSpPr>
        <p:spPr>
          <a:xfrm>
            <a:off x="4899121" y="879566"/>
            <a:ext cx="3549559" cy="27698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99CB38"/>
              </a:buClr>
              <a:buNone/>
            </a:pPr>
            <a:r>
              <a:rPr lang="ro-MO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Beneficiarii:</a:t>
            </a:r>
          </a:p>
          <a:p>
            <a:pPr marL="0" indent="0" algn="just">
              <a:lnSpc>
                <a:spcPct val="100000"/>
              </a:lnSpc>
              <a:buClr>
                <a:srgbClr val="99CB38"/>
              </a:buClr>
              <a:buNone/>
            </a:pPr>
            <a:r>
              <a:rPr lang="ro-MO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19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GAL-ul selectat și aprobat</a:t>
            </a:r>
            <a:r>
              <a:rPr lang="vi-VN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M</a:t>
            </a:r>
            <a:r>
              <a:rPr lang="ro-MO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AIA</a:t>
            </a:r>
            <a:r>
              <a:rPr lang="vi-VN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pentru a fi finanțat de către Agenția de Intervenție și Plăți pentru Agricultură</a:t>
            </a:r>
            <a:r>
              <a:rPr lang="ro-MO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ct val="100000"/>
              </a:lnSpc>
              <a:buClr>
                <a:srgbClr val="99CB38"/>
              </a:buClr>
              <a:buNone/>
            </a:pPr>
            <a:r>
              <a:rPr lang="ro-MO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o-MO" sz="19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19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olicitantul subvenției</a:t>
            </a:r>
            <a:r>
              <a:rPr lang="vi-VN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 cărui cerere a fost selectată de </a:t>
            </a:r>
            <a:r>
              <a:rPr lang="ro-MO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</a:t>
            </a:r>
            <a:r>
              <a:rPr lang="vi-VN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și aprobată spre finanțare de către Agenție;</a:t>
            </a:r>
            <a:endParaRPr lang="ru-RU" sz="1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69105-0F7B-8688-6151-C56D996CF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08" y="3823427"/>
            <a:ext cx="3216851" cy="2146945"/>
          </a:xfrm>
          <a:prstGeom prst="rect">
            <a:avLst/>
          </a:prstGeom>
        </p:spPr>
      </p:pic>
      <p:pic>
        <p:nvPicPr>
          <p:cNvPr id="2" name="Imagine 5">
            <a:extLst>
              <a:ext uri="{FF2B5EF4-FFF2-40B4-BE49-F238E27FC236}">
                <a16:creationId xmlns:a16="http://schemas.microsoft.com/office/drawing/2014/main" id="{57D93AEA-E1F8-86CE-839C-8634E35CA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4" name="Imagine 6">
            <a:extLst>
              <a:ext uri="{FF2B5EF4-FFF2-40B4-BE49-F238E27FC236}">
                <a16:creationId xmlns:a16="http://schemas.microsoft.com/office/drawing/2014/main" id="{94490E82-D583-DF98-361F-2B6B0722C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29" y="0"/>
            <a:ext cx="2606971" cy="879566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B20101B2-3B63-6D02-E40E-13CF3EA7E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587" y="5970372"/>
            <a:ext cx="21423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9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5989" y="4110607"/>
            <a:ext cx="338554" cy="20752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25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E688A-DAA6-4FBC-A989-6FE7E26B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736600"/>
            <a:ext cx="7886700" cy="1325563"/>
          </a:xfrm>
        </p:spPr>
        <p:txBody>
          <a:bodyPr/>
          <a:lstStyle/>
          <a:p>
            <a:pPr algn="ctr"/>
            <a:r>
              <a:rPr lang="ro-RO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Distribuirea mijloacelor financiare pentru implementarea Programului LEADER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814626"/>
              </p:ext>
            </p:extLst>
          </p:nvPr>
        </p:nvGraphicFramePr>
        <p:xfrm>
          <a:off x="628650" y="1912690"/>
          <a:ext cx="7886700" cy="420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4B49DFAD-F87F-E5C9-078D-26A5F2A354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A5CD7C60-2256-C36B-2DD1-309B4F9701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29" y="0"/>
            <a:ext cx="2606971" cy="879566"/>
          </a:xfrm>
          <a:prstGeom prst="rect">
            <a:avLst/>
          </a:prstGeom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7B6E3DCF-D0C5-CE21-2F35-8DD345D8C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88" y="5998354"/>
            <a:ext cx="21858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9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5982965"/>
            <a:ext cx="1436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44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49946"/>
              </p:ext>
            </p:extLst>
          </p:nvPr>
        </p:nvGraphicFramePr>
        <p:xfrm>
          <a:off x="949238" y="1478446"/>
          <a:ext cx="8003173" cy="4373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C5FFD0C-D69C-CD1F-B1FB-772B5EBF3865}"/>
              </a:ext>
            </a:extLst>
          </p:cNvPr>
          <p:cNvSpPr txBox="1"/>
          <p:nvPr/>
        </p:nvSpPr>
        <p:spPr>
          <a:xfrm>
            <a:off x="2203301" y="807886"/>
            <a:ext cx="6057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o-MD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Măsura 1 – Funcționarea GAL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8D208-8EBF-6D5C-1A9F-C3CF9767972F}"/>
              </a:ext>
            </a:extLst>
          </p:cNvPr>
          <p:cNvSpPr txBox="1"/>
          <p:nvPr/>
        </p:nvSpPr>
        <p:spPr>
          <a:xfrm rot="16200000">
            <a:off x="-1101317" y="3446186"/>
            <a:ext cx="3397492" cy="4593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algn="ctr"/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Costurile eligibile </a:t>
            </a:r>
            <a:endParaRPr lang="ro-RO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ine 5">
            <a:extLst>
              <a:ext uri="{FF2B5EF4-FFF2-40B4-BE49-F238E27FC236}">
                <a16:creationId xmlns:a16="http://schemas.microsoft.com/office/drawing/2014/main" id="{2B7CF12D-9AFE-1EB7-67D9-5276B6F260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0" y="241829"/>
            <a:ext cx="1791319" cy="566057"/>
          </a:xfrm>
          <a:prstGeom prst="rect">
            <a:avLst/>
          </a:prstGeom>
        </p:spPr>
      </p:pic>
      <p:pic>
        <p:nvPicPr>
          <p:cNvPr id="14" name="Imagine 6">
            <a:extLst>
              <a:ext uri="{FF2B5EF4-FFF2-40B4-BE49-F238E27FC236}">
                <a16:creationId xmlns:a16="http://schemas.microsoft.com/office/drawing/2014/main" id="{EFBB0372-CCC6-8FF7-490C-918F6A093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96" y="173111"/>
            <a:ext cx="2606971" cy="879566"/>
          </a:xfrm>
          <a:prstGeom prst="rect">
            <a:avLst/>
          </a:prstGeom>
        </p:spPr>
      </p:pic>
      <p:pic>
        <p:nvPicPr>
          <p:cNvPr id="15" name="Imagine 3">
            <a:extLst>
              <a:ext uri="{FF2B5EF4-FFF2-40B4-BE49-F238E27FC236}">
                <a16:creationId xmlns:a16="http://schemas.microsoft.com/office/drawing/2014/main" id="{2232AD61-05A4-F4B2-A289-C5A8087CA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457"/>
            <a:ext cx="9144000" cy="628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191587" y="5999326"/>
            <a:ext cx="2316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0629" y="5995236"/>
            <a:ext cx="1689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15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6287-B294-B799-C3E1-38716AA2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5697"/>
            <a:ext cx="7978327" cy="628873"/>
          </a:xfrm>
        </p:spPr>
        <p:txBody>
          <a:bodyPr>
            <a:noAutofit/>
          </a:bodyPr>
          <a:lstStyle/>
          <a:p>
            <a:pPr algn="ctr"/>
            <a:r>
              <a:rPr lang="ro-MD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Acordarea mijloacelor financiare în cadrul </a:t>
            </a:r>
            <a:br>
              <a:rPr lang="ro-MD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Măsurii 1:</a:t>
            </a:r>
            <a:endParaRPr lang="en-US" sz="2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792EA2-406E-49A3-E740-B2E41087D1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47038"/>
              </p:ext>
            </p:extLst>
          </p:nvPr>
        </p:nvGraphicFramePr>
        <p:xfrm>
          <a:off x="440085" y="1854779"/>
          <a:ext cx="8263830" cy="4051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ine 5">
            <a:extLst>
              <a:ext uri="{FF2B5EF4-FFF2-40B4-BE49-F238E27FC236}">
                <a16:creationId xmlns:a16="http://schemas.microsoft.com/office/drawing/2014/main" id="{44A80902-FBE3-15C8-6546-81CCA29B7E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2AE7B494-67BA-CC20-7CCA-6370891465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29" y="0"/>
            <a:ext cx="2606971" cy="879566"/>
          </a:xfrm>
          <a:prstGeom prst="rect">
            <a:avLst/>
          </a:prstGeom>
        </p:spPr>
      </p:pic>
      <p:pic>
        <p:nvPicPr>
          <p:cNvPr id="8" name="Imagine 3">
            <a:extLst>
              <a:ext uri="{FF2B5EF4-FFF2-40B4-BE49-F238E27FC236}">
                <a16:creationId xmlns:a16="http://schemas.microsoft.com/office/drawing/2014/main" id="{73FCCD3B-6AEB-F82B-8A70-24E10C2D48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457"/>
            <a:ext cx="9144000" cy="628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88" y="5906426"/>
            <a:ext cx="4389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MD" sz="1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0514" y="5995236"/>
            <a:ext cx="1210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78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659985"/>
              </p:ext>
            </p:extLst>
          </p:nvPr>
        </p:nvGraphicFramePr>
        <p:xfrm>
          <a:off x="1519786" y="1531183"/>
          <a:ext cx="6982684" cy="468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2FB103-1B67-2047-D7FE-D7A097E459A9}"/>
              </a:ext>
            </a:extLst>
          </p:cNvPr>
          <p:cNvSpPr txBox="1"/>
          <p:nvPr/>
        </p:nvSpPr>
        <p:spPr>
          <a:xfrm>
            <a:off x="641530" y="632973"/>
            <a:ext cx="74557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MD" sz="23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Măsura 2 </a:t>
            </a:r>
          </a:p>
          <a:p>
            <a:pPr algn="ctr"/>
            <a:r>
              <a:rPr lang="ro-MD" sz="23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Implementarea Strategiei de Dezvoltare Locală </a:t>
            </a:r>
            <a:endParaRPr lang="en-US" sz="23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64F009-0C11-1DFE-5080-27E6E1E2ED39}"/>
              </a:ext>
            </a:extLst>
          </p:cNvPr>
          <p:cNvGrpSpPr/>
          <p:nvPr/>
        </p:nvGrpSpPr>
        <p:grpSpPr>
          <a:xfrm>
            <a:off x="641530" y="2155703"/>
            <a:ext cx="799742" cy="3397492"/>
            <a:chOff x="4944" y="79687"/>
            <a:chExt cx="799742" cy="3397492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081C63-5E1F-0DB8-7F14-FE9BD51FC8BE}"/>
                </a:ext>
              </a:extLst>
            </p:cNvPr>
            <p:cNvSpPr/>
            <p:nvPr/>
          </p:nvSpPr>
          <p:spPr>
            <a:xfrm rot="16200000">
              <a:off x="-1119427" y="1553066"/>
              <a:ext cx="3048484" cy="799741"/>
            </a:xfrm>
            <a:prstGeom prst="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ro-RO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C80205-C627-5E60-8C84-D924B9B14E39}"/>
                </a:ext>
              </a:extLst>
            </p:cNvPr>
            <p:cNvSpPr txBox="1"/>
            <p:nvPr/>
          </p:nvSpPr>
          <p:spPr>
            <a:xfrm rot="16200000">
              <a:off x="-1293930" y="1378562"/>
              <a:ext cx="3397492" cy="799741"/>
            </a:xfrm>
            <a:prstGeom prst="rect">
              <a:avLst/>
            </a:prstGeom>
            <a:solidFill>
              <a:srgbClr val="D5F888"/>
            </a:solidFill>
            <a:ln>
              <a:solidFill>
                <a:srgbClr val="DFE197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/>
              <a:r>
                <a:rPr lang="ro-RO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Domeniile de acțiuni</a:t>
              </a:r>
              <a:r>
                <a:rPr 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o-RO" sz="2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Imagine 3">
            <a:extLst>
              <a:ext uri="{FF2B5EF4-FFF2-40B4-BE49-F238E27FC236}">
                <a16:creationId xmlns:a16="http://schemas.microsoft.com/office/drawing/2014/main" id="{1F467479-8EBA-DEB1-396B-8DC8F7D9C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457"/>
            <a:ext cx="9144000" cy="628814"/>
          </a:xfrm>
          <a:prstGeom prst="rect">
            <a:avLst/>
          </a:prstGeom>
        </p:spPr>
      </p:pic>
      <p:pic>
        <p:nvPicPr>
          <p:cNvPr id="13" name="Imagine 5">
            <a:extLst>
              <a:ext uri="{FF2B5EF4-FFF2-40B4-BE49-F238E27FC236}">
                <a16:creationId xmlns:a16="http://schemas.microsoft.com/office/drawing/2014/main" id="{67B8D539-C438-0DB6-F32A-3C61177903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14" name="Imagine 6">
            <a:extLst>
              <a:ext uri="{FF2B5EF4-FFF2-40B4-BE49-F238E27FC236}">
                <a16:creationId xmlns:a16="http://schemas.microsoft.com/office/drawing/2014/main" id="{BFF6642B-EF4C-6B22-3253-B7F1896F16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0"/>
            <a:ext cx="2586446" cy="8726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96206" y="4705260"/>
            <a:ext cx="461665" cy="15361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o-MD" sz="9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8227220" y="5447786"/>
            <a:ext cx="1341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49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C10B21-8DEC-022E-CF21-EE85E066D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7" y="122156"/>
            <a:ext cx="1727827" cy="76024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43B17DB-793C-0BB2-9E9E-C38F59073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130690"/>
              </p:ext>
            </p:extLst>
          </p:nvPr>
        </p:nvGraphicFramePr>
        <p:xfrm>
          <a:off x="107504" y="1564858"/>
          <a:ext cx="7962750" cy="451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5BC6ACB-C1B3-A9E8-251B-3433C61186F9}"/>
              </a:ext>
            </a:extLst>
          </p:cNvPr>
          <p:cNvSpPr/>
          <p:nvPr/>
        </p:nvSpPr>
        <p:spPr>
          <a:xfrm>
            <a:off x="2214694" y="526628"/>
            <a:ext cx="3319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MD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Selectarea și aprobarea </a:t>
            </a:r>
            <a:br>
              <a:rPr lang="ro-MD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cererilor de finanțare</a:t>
            </a:r>
            <a:endParaRPr lang="en-US" sz="2400" b="1" i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ine 6">
            <a:extLst>
              <a:ext uri="{FF2B5EF4-FFF2-40B4-BE49-F238E27FC236}">
                <a16:creationId xmlns:a16="http://schemas.microsoft.com/office/drawing/2014/main" id="{E8543F18-9756-0AC4-1554-7DCBDA2EF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02" y="161342"/>
            <a:ext cx="2606971" cy="879566"/>
          </a:xfrm>
          <a:prstGeom prst="rect">
            <a:avLst/>
          </a:prstGeom>
        </p:spPr>
      </p:pic>
      <p:pic>
        <p:nvPicPr>
          <p:cNvPr id="3" name="Imagine 3">
            <a:extLst>
              <a:ext uri="{FF2B5EF4-FFF2-40B4-BE49-F238E27FC236}">
                <a16:creationId xmlns:a16="http://schemas.microsoft.com/office/drawing/2014/main" id="{9203190A-B89E-37D4-DD75-9E99D915E9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2B244-776C-73CE-3AE4-7BEB5E1D8629}"/>
              </a:ext>
            </a:extLst>
          </p:cNvPr>
          <p:cNvSpPr txBox="1"/>
          <p:nvPr/>
        </p:nvSpPr>
        <p:spPr>
          <a:xfrm rot="5400000" flipH="1">
            <a:off x="1043328" y="5147029"/>
            <a:ext cx="323165" cy="201956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o-MD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Dezvoltăm agricultura și zonele rurale!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DA4FAAE-C47A-4BE0-8007-BE6E579F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01" y="1043412"/>
            <a:ext cx="7835796" cy="262159"/>
          </a:xfrm>
        </p:spPr>
        <p:txBody>
          <a:bodyPr>
            <a:normAutofit fontScale="90000"/>
          </a:bodyPr>
          <a:lstStyle/>
          <a:p>
            <a:pPr algn="ctr"/>
            <a:r>
              <a:rPr lang="ro-MD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Subvenționarea investițiilor </a:t>
            </a:r>
            <a:r>
              <a:rPr lang="ro-MD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(HG </a:t>
            </a:r>
            <a:r>
              <a:rPr lang="ro-MD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491</a:t>
            </a:r>
            <a:r>
              <a:rPr lang="ro-MD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/2023)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4B2BE32-48B6-4902-AEB5-44190A8E93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999336"/>
              </p:ext>
            </p:extLst>
          </p:nvPr>
        </p:nvGraphicFramePr>
        <p:xfrm>
          <a:off x="125835" y="1970946"/>
          <a:ext cx="8913246" cy="446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ine 5">
            <a:extLst>
              <a:ext uri="{FF2B5EF4-FFF2-40B4-BE49-F238E27FC236}">
                <a16:creationId xmlns:a16="http://schemas.microsoft.com/office/drawing/2014/main" id="{48AE944A-14AC-EDBB-007C-250B719E99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8" y="263850"/>
            <a:ext cx="1791319" cy="566057"/>
          </a:xfrm>
          <a:prstGeom prst="rect">
            <a:avLst/>
          </a:prstGeom>
        </p:spPr>
      </p:pic>
      <p:pic>
        <p:nvPicPr>
          <p:cNvPr id="3" name="Imagine 6">
            <a:extLst>
              <a:ext uri="{FF2B5EF4-FFF2-40B4-BE49-F238E27FC236}">
                <a16:creationId xmlns:a16="http://schemas.microsoft.com/office/drawing/2014/main" id="{BFD430C3-A8DF-BF52-5A25-D52B9D9A08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30" y="223480"/>
            <a:ext cx="2606971" cy="800888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3D33DB5-3FBF-1A4D-1389-F05B51658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3" y="6229186"/>
            <a:ext cx="9144000" cy="62881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73470ED-2B0F-BDD8-952E-89CEA10673D4}"/>
              </a:ext>
            </a:extLst>
          </p:cNvPr>
          <p:cNvSpPr txBox="1">
            <a:spLocks/>
          </p:cNvSpPr>
          <p:nvPr/>
        </p:nvSpPr>
        <p:spPr bwMode="auto">
          <a:xfrm>
            <a:off x="969324" y="879566"/>
            <a:ext cx="7286402" cy="5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sz="20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9242" y="1495788"/>
            <a:ext cx="410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(cererile se depun în cadrul apelului)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9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073CA6-C0BC-A550-F27D-2D02319DB9EB}"/>
              </a:ext>
            </a:extLst>
          </p:cNvPr>
          <p:cNvGrpSpPr/>
          <p:nvPr/>
        </p:nvGrpSpPr>
        <p:grpSpPr>
          <a:xfrm>
            <a:off x="417527" y="2053849"/>
            <a:ext cx="8416591" cy="622746"/>
            <a:chOff x="0" y="62721"/>
            <a:chExt cx="7971850" cy="8640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DBD6FB-D6EB-E410-49A1-91B9EF9D1134}"/>
                </a:ext>
              </a:extLst>
            </p:cNvPr>
            <p:cNvSpPr/>
            <p:nvPr/>
          </p:nvSpPr>
          <p:spPr>
            <a:xfrm>
              <a:off x="0" y="62721"/>
              <a:ext cx="7930189" cy="864096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o-RO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8F2962-A503-ABBF-C33E-E70316F000E4}"/>
                </a:ext>
              </a:extLst>
            </p:cNvPr>
            <p:cNvSpPr txBox="1"/>
            <p:nvPr/>
          </p:nvSpPr>
          <p:spPr>
            <a:xfrm>
              <a:off x="41661" y="170733"/>
              <a:ext cx="7930189" cy="75608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x-none" sz="27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Subvenția în avans se acordă în următoarele proporții</a:t>
              </a:r>
              <a:r>
                <a:rPr lang="x-none" sz="2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530054-7EA1-E44D-A41D-E0D07FCBC411}"/>
              </a:ext>
            </a:extLst>
          </p:cNvPr>
          <p:cNvGrpSpPr/>
          <p:nvPr/>
        </p:nvGrpSpPr>
        <p:grpSpPr>
          <a:xfrm>
            <a:off x="300853" y="5144535"/>
            <a:ext cx="8501434" cy="929094"/>
            <a:chOff x="-2197" y="-538838"/>
            <a:chExt cx="7983485" cy="8640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2D3F68-8DAB-8D25-949B-F634B546A2A1}"/>
                </a:ext>
              </a:extLst>
            </p:cNvPr>
            <p:cNvSpPr/>
            <p:nvPr/>
          </p:nvSpPr>
          <p:spPr>
            <a:xfrm>
              <a:off x="51099" y="-538838"/>
              <a:ext cx="7930189" cy="8640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D21157-BB1F-435B-3055-BAB5860F4F96}"/>
                </a:ext>
              </a:extLst>
            </p:cNvPr>
            <p:cNvSpPr txBox="1"/>
            <p:nvPr/>
          </p:nvSpPr>
          <p:spPr>
            <a:xfrm>
              <a:off x="-2197" y="-474211"/>
              <a:ext cx="7930189" cy="298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br>
                <a:rPr lang="ro-RO" sz="1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ro-RO" sz="1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o-RO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Mijloacele financiare acordate nu vor depăși următoarele sume:</a:t>
              </a:r>
              <a:br>
                <a:rPr lang="ro-RO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o-RO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ro-RO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 minimum 40 mii lei </a:t>
              </a:r>
              <a:r>
                <a:rPr lang="ro-RO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și de maximum 200 </a:t>
              </a:r>
              <a:r>
                <a:rPr lang="ro-RO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mii</a:t>
              </a:r>
              <a:r>
                <a:rPr lang="ro-RO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lei </a:t>
              </a:r>
              <a:r>
                <a:rPr lang="ro-RO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pentru un proiect investițional individual,</a:t>
              </a:r>
              <a:br>
                <a:rPr lang="x-none" sz="1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o-RO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ro-RO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 minimum 100 mii lei </a:t>
              </a:r>
              <a:r>
                <a:rPr lang="ro-RO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și de maximum 300 </a:t>
              </a:r>
              <a:r>
                <a:rPr lang="ro-RO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mii</a:t>
              </a:r>
              <a:r>
                <a:rPr lang="ro-RO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lei </a:t>
              </a:r>
              <a:r>
                <a:rPr lang="ro-RO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pentru un proiect investițional implementat prin asociere a doi sau mai mulți parteneri</a:t>
              </a:r>
              <a:endPara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A7D8DCD-4354-76D1-53B9-73F51DAF75B4}"/>
              </a:ext>
            </a:extLst>
          </p:cNvPr>
          <p:cNvSpPr/>
          <p:nvPr/>
        </p:nvSpPr>
        <p:spPr>
          <a:xfrm>
            <a:off x="620400" y="1067138"/>
            <a:ext cx="7878892" cy="9867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x-non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Termenul de implementare a proiectului investițional nu va depăși 12 luni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0E4702AD-CD02-F4E6-C076-10006BF233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988844"/>
              </p:ext>
            </p:extLst>
          </p:nvPr>
        </p:nvGraphicFramePr>
        <p:xfrm>
          <a:off x="300852" y="2846209"/>
          <a:ext cx="2836823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Diagramă 17">
            <a:extLst>
              <a:ext uri="{FF2B5EF4-FFF2-40B4-BE49-F238E27FC236}">
                <a16:creationId xmlns:a16="http://schemas.microsoft.com/office/drawing/2014/main" id="{D0D7AC84-DAFB-2182-AC5F-340954B7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141395"/>
              </p:ext>
            </p:extLst>
          </p:nvPr>
        </p:nvGraphicFramePr>
        <p:xfrm>
          <a:off x="3172418" y="2846209"/>
          <a:ext cx="2833909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Diagramă 19">
            <a:extLst>
              <a:ext uri="{FF2B5EF4-FFF2-40B4-BE49-F238E27FC236}">
                <a16:creationId xmlns:a16="http://schemas.microsoft.com/office/drawing/2014/main" id="{FC207798-F501-E86D-8C50-63C588EAB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628800"/>
              </p:ext>
            </p:extLst>
          </p:nvPr>
        </p:nvGraphicFramePr>
        <p:xfrm>
          <a:off x="6116676" y="2846209"/>
          <a:ext cx="2836824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Imagine 3">
            <a:extLst>
              <a:ext uri="{FF2B5EF4-FFF2-40B4-BE49-F238E27FC236}">
                <a16:creationId xmlns:a16="http://schemas.microsoft.com/office/drawing/2014/main" id="{35A04490-9848-17BA-23A8-505485D00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pic>
        <p:nvPicPr>
          <p:cNvPr id="3" name="Imagine 5">
            <a:extLst>
              <a:ext uri="{FF2B5EF4-FFF2-40B4-BE49-F238E27FC236}">
                <a16:creationId xmlns:a16="http://schemas.microsoft.com/office/drawing/2014/main" id="{C5CD540C-E70C-0377-03F3-A49370F78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04503"/>
            <a:ext cx="1791319" cy="566057"/>
          </a:xfrm>
          <a:prstGeom prst="rect">
            <a:avLst/>
          </a:prstGeom>
        </p:spPr>
      </p:pic>
      <p:pic>
        <p:nvPicPr>
          <p:cNvPr id="4" name="Imagine 6">
            <a:extLst>
              <a:ext uri="{FF2B5EF4-FFF2-40B4-BE49-F238E27FC236}">
                <a16:creationId xmlns:a16="http://schemas.microsoft.com/office/drawing/2014/main" id="{F3D07600-7F9D-C1E7-70EA-3A79385C77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29" y="0"/>
            <a:ext cx="2606971" cy="879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88" y="5991497"/>
            <a:ext cx="2360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2122" y="5991497"/>
            <a:ext cx="1603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192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" y="301055"/>
            <a:ext cx="1791319" cy="566057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5" y="228431"/>
            <a:ext cx="2606971" cy="879566"/>
          </a:xfrm>
          <a:prstGeom prst="rect">
            <a:avLst/>
          </a:prstGeom>
        </p:spPr>
      </p:pic>
      <p:sp>
        <p:nvSpPr>
          <p:cNvPr id="8" name="Dreptunghi 7"/>
          <p:cNvSpPr/>
          <p:nvPr/>
        </p:nvSpPr>
        <p:spPr>
          <a:xfrm>
            <a:off x="7744733" y="5938874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998"/>
            <a:ext cx="9144000" cy="5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31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7808"/>
            <a:ext cx="9144000" cy="628814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8" y="345785"/>
            <a:ext cx="1791319" cy="566057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27" y="189030"/>
            <a:ext cx="2606971" cy="879566"/>
          </a:xfrm>
          <a:prstGeom prst="rect">
            <a:avLst/>
          </a:prstGeom>
        </p:spPr>
      </p:pic>
      <p:sp>
        <p:nvSpPr>
          <p:cNvPr id="8" name="Dreptunghi 7"/>
          <p:cNvSpPr/>
          <p:nvPr/>
        </p:nvSpPr>
        <p:spPr>
          <a:xfrm>
            <a:off x="7680613" y="6000750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CD2D56F6-82BE-95AC-B3AF-A0BC75D5A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48" y="1265654"/>
            <a:ext cx="87820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7" y="715494"/>
            <a:ext cx="4389447" cy="792088"/>
          </a:xfrm>
        </p:spPr>
        <p:txBody>
          <a:bodyPr>
            <a:noAutofit/>
          </a:bodyPr>
          <a:lstStyle/>
          <a:p>
            <a:pPr algn="ctr"/>
            <a:r>
              <a:rPr lang="ro-RO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Majorări de subvenții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43238299"/>
              </p:ext>
            </p:extLst>
          </p:nvPr>
        </p:nvGraphicFramePr>
        <p:xfrm>
          <a:off x="241263" y="1504030"/>
          <a:ext cx="8661474" cy="4159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943">
                  <a:extLst>
                    <a:ext uri="{9D8B030D-6E8A-4147-A177-3AD203B41FA5}">
                      <a16:colId xmlns:a16="http://schemas.microsoft.com/office/drawing/2014/main" val="3583922967"/>
                    </a:ext>
                  </a:extLst>
                </a:gridCol>
                <a:gridCol w="394283">
                  <a:extLst>
                    <a:ext uri="{9D8B030D-6E8A-4147-A177-3AD203B41FA5}">
                      <a16:colId xmlns:a16="http://schemas.microsoft.com/office/drawing/2014/main" val="761976530"/>
                    </a:ext>
                  </a:extLst>
                </a:gridCol>
                <a:gridCol w="436227">
                  <a:extLst>
                    <a:ext uri="{9D8B030D-6E8A-4147-A177-3AD203B41FA5}">
                      <a16:colId xmlns:a16="http://schemas.microsoft.com/office/drawing/2014/main" val="287157592"/>
                    </a:ext>
                  </a:extLst>
                </a:gridCol>
                <a:gridCol w="419450">
                  <a:extLst>
                    <a:ext uri="{9D8B030D-6E8A-4147-A177-3AD203B41FA5}">
                      <a16:colId xmlns:a16="http://schemas.microsoft.com/office/drawing/2014/main" val="960027560"/>
                    </a:ext>
                  </a:extLst>
                </a:gridCol>
                <a:gridCol w="402671">
                  <a:extLst>
                    <a:ext uri="{9D8B030D-6E8A-4147-A177-3AD203B41FA5}">
                      <a16:colId xmlns:a16="http://schemas.microsoft.com/office/drawing/2014/main" val="333781500"/>
                    </a:ext>
                  </a:extLst>
                </a:gridCol>
                <a:gridCol w="402672">
                  <a:extLst>
                    <a:ext uri="{9D8B030D-6E8A-4147-A177-3AD203B41FA5}">
                      <a16:colId xmlns:a16="http://schemas.microsoft.com/office/drawing/2014/main" val="4179459453"/>
                    </a:ext>
                  </a:extLst>
                </a:gridCol>
                <a:gridCol w="402671">
                  <a:extLst>
                    <a:ext uri="{9D8B030D-6E8A-4147-A177-3AD203B41FA5}">
                      <a16:colId xmlns:a16="http://schemas.microsoft.com/office/drawing/2014/main" val="1197279523"/>
                    </a:ext>
                  </a:extLst>
                </a:gridCol>
                <a:gridCol w="427839">
                  <a:extLst>
                    <a:ext uri="{9D8B030D-6E8A-4147-A177-3AD203B41FA5}">
                      <a16:colId xmlns:a16="http://schemas.microsoft.com/office/drawing/2014/main" val="227654963"/>
                    </a:ext>
                  </a:extLst>
                </a:gridCol>
                <a:gridCol w="436227">
                  <a:extLst>
                    <a:ext uri="{9D8B030D-6E8A-4147-A177-3AD203B41FA5}">
                      <a16:colId xmlns:a16="http://schemas.microsoft.com/office/drawing/2014/main" val="851913966"/>
                    </a:ext>
                  </a:extLst>
                </a:gridCol>
                <a:gridCol w="427839">
                  <a:extLst>
                    <a:ext uri="{9D8B030D-6E8A-4147-A177-3AD203B41FA5}">
                      <a16:colId xmlns:a16="http://schemas.microsoft.com/office/drawing/2014/main" val="3081819075"/>
                    </a:ext>
                  </a:extLst>
                </a:gridCol>
                <a:gridCol w="553673">
                  <a:extLst>
                    <a:ext uri="{9D8B030D-6E8A-4147-A177-3AD203B41FA5}">
                      <a16:colId xmlns:a16="http://schemas.microsoft.com/office/drawing/2014/main" val="104318804"/>
                    </a:ext>
                  </a:extLst>
                </a:gridCol>
                <a:gridCol w="453006">
                  <a:extLst>
                    <a:ext uri="{9D8B030D-6E8A-4147-A177-3AD203B41FA5}">
                      <a16:colId xmlns:a16="http://schemas.microsoft.com/office/drawing/2014/main" val="22592503"/>
                    </a:ext>
                  </a:extLst>
                </a:gridCol>
                <a:gridCol w="505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257">
                <a:tc rowSpan="2"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o-MD" sz="18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Cuantumuri </a:t>
                      </a:r>
                      <a:r>
                        <a:rPr lang="x-none" sz="18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majorate</a:t>
                      </a:r>
                      <a:r>
                        <a:rPr lang="ro-MD" sz="18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din valoarea subvenției autorizate </a:t>
                      </a:r>
                      <a:endParaRPr lang="x-none" sz="18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x-none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Măsuri de sprijin</a:t>
                      </a:r>
                      <a:endParaRPr lang="x-none" sz="16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 hMerge="1">
                  <a:txBody>
                    <a:bodyPr/>
                    <a:lstStyle/>
                    <a:p>
                      <a:pPr algn="ctr"/>
                      <a:endParaRPr lang="x-none" sz="1600" noProof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1600" noProof="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Măsuri de sprijin</a:t>
                      </a:r>
                    </a:p>
                  </a:txBody>
                  <a:tcPr marL="43677" marR="43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x-none" sz="16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038502"/>
                  </a:ext>
                </a:extLst>
              </a:tr>
              <a:tr h="355075">
                <a:tc vMerge="1">
                  <a:txBody>
                    <a:bodyPr/>
                    <a:lstStyle/>
                    <a:p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x-none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x-none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x-none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x-none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r>
                        <a:rPr lang="ro-MD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extLst>
                  <a:ext uri="{0D108BD9-81ED-4DB2-BD59-A6C34878D82A}">
                    <a16:rowId xmlns:a16="http://schemas.microsoft.com/office/drawing/2014/main" val="3526490158"/>
                  </a:ext>
                </a:extLst>
              </a:tr>
              <a:tr h="6332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x-none" sz="1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ro-RO" sz="1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x-none" sz="1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 </a:t>
                      </a:r>
                      <a:r>
                        <a:rPr kumimoji="0" lang="x-none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Tineri/ Femei fermieri, Migranți reveniți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apeluri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o-RO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și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 </a:t>
                      </a: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dep</a:t>
                      </a:r>
                      <a:r>
                        <a:rPr kumimoji="0" lang="ro-RO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ăș</a:t>
                      </a: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o-RO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valoarea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o-RO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- 500 mii lei/beneficiar)</a:t>
                      </a:r>
                      <a:endParaRPr kumimoji="0" lang="x-none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val="1130164856"/>
                  </a:ext>
                </a:extLst>
              </a:tr>
              <a:tr h="613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o-RO" sz="16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x-none" sz="16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 </a:t>
                      </a:r>
                      <a:r>
                        <a:rPr lang="ro-RO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utilaje și echipamente producție autohtonă</a:t>
                      </a:r>
                      <a:endParaRPr lang="x-none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4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+25% </a:t>
                      </a:r>
                      <a:r>
                        <a:rPr kumimoji="0" lang="ro-RO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 și CÎ</a:t>
                      </a:r>
                      <a:endParaRPr kumimoji="0" lang="x-non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val="1013861266"/>
                  </a:ext>
                </a:extLst>
              </a:tr>
              <a:tr h="7528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+ 25% </a:t>
                      </a:r>
                      <a:r>
                        <a:rPr lang="ro-RO" sz="1600" kern="12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o-RO" sz="16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ermieri</a:t>
                      </a:r>
                      <a:r>
                        <a:rPr lang="ro-RO" sz="16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gen de activitate producerea laptelui de vaci, oi sau capre</a:t>
                      </a:r>
                      <a:endParaRPr lang="x-none" sz="1600" b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val="2472720112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kern="12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o-RO" sz="1600" b="1" kern="12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 </a:t>
                      </a:r>
                      <a:r>
                        <a:rPr lang="ro-RO" sz="16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construcția obiectelor de infrastructură destinate </a:t>
                      </a:r>
                      <a:r>
                        <a:rPr lang="ro-RO" sz="16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biosecurității</a:t>
                      </a:r>
                      <a:r>
                        <a:rPr lang="ro-RO" sz="16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în exploatație</a:t>
                      </a:r>
                      <a:endParaRPr lang="x-none" sz="1600" b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677" marR="43677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tc>
                  <a:txBody>
                    <a:bodyPr/>
                    <a:lstStyle/>
                    <a:p>
                      <a:pPr marL="285750" marR="0" lvl="0" indent="-28575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0" marR="4550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val="1985890428"/>
                  </a:ext>
                </a:extLst>
              </a:tr>
            </a:tbl>
          </a:graphicData>
        </a:graphic>
      </p:graphicFrame>
      <p:pic>
        <p:nvPicPr>
          <p:cNvPr id="6" name="Imagine 5">
            <a:extLst>
              <a:ext uri="{FF2B5EF4-FFF2-40B4-BE49-F238E27FC236}">
                <a16:creationId xmlns:a16="http://schemas.microsoft.com/office/drawing/2014/main" id="{F2E3FD3D-223B-C5FF-DD37-A7D7F770D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3" y="338880"/>
            <a:ext cx="1791319" cy="566057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D2CBFD2D-B628-7C13-BD2B-BC6680BFA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2126"/>
            <a:ext cx="2567031" cy="879566"/>
          </a:xfrm>
          <a:prstGeom prst="rect">
            <a:avLst/>
          </a:prstGeom>
        </p:spPr>
      </p:pic>
      <p:pic>
        <p:nvPicPr>
          <p:cNvPr id="8" name="Imagine 3">
            <a:extLst>
              <a:ext uri="{FF2B5EF4-FFF2-40B4-BE49-F238E27FC236}">
                <a16:creationId xmlns:a16="http://schemas.microsoft.com/office/drawing/2014/main" id="{0520E4C9-29D0-2FD5-3E3B-C2D2A2C2F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9" name="CasetăText 4">
            <a:extLst>
              <a:ext uri="{FF2B5EF4-FFF2-40B4-BE49-F238E27FC236}">
                <a16:creationId xmlns:a16="http://schemas.microsoft.com/office/drawing/2014/main" id="{72794A2D-631D-6189-DCBC-6A5D6E030BD1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4998" y="597785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7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818FE-988C-44E4-9B60-EB9710C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96753"/>
            <a:ext cx="8146944" cy="360040"/>
          </a:xfrm>
        </p:spPr>
        <p:txBody>
          <a:bodyPr>
            <a:noAutofit/>
          </a:bodyPr>
          <a:lstStyle/>
          <a:p>
            <a:pPr algn="ctr"/>
            <a:r>
              <a:rPr lang="ro-MD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SP_2.1 Investiții în producere pe teren protejat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36351620"/>
              </p:ext>
            </p:extLst>
          </p:nvPr>
        </p:nvGraphicFramePr>
        <p:xfrm>
          <a:off x="369597" y="1844824"/>
          <a:ext cx="8407188" cy="315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ine 5">
            <a:extLst>
              <a:ext uri="{FF2B5EF4-FFF2-40B4-BE49-F238E27FC236}">
                <a16:creationId xmlns:a16="http://schemas.microsoft.com/office/drawing/2014/main" id="{6EA09413-9DF4-10D7-AF0F-FBF13384FB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4" y="381867"/>
            <a:ext cx="1791319" cy="566057"/>
          </a:xfrm>
          <a:prstGeom prst="rect">
            <a:avLst/>
          </a:prstGeom>
        </p:spPr>
      </p:pic>
      <p:pic>
        <p:nvPicPr>
          <p:cNvPr id="5" name="Imagine 6">
            <a:extLst>
              <a:ext uri="{FF2B5EF4-FFF2-40B4-BE49-F238E27FC236}">
                <a16:creationId xmlns:a16="http://schemas.microsoft.com/office/drawing/2014/main" id="{9EA1A057-341B-A9D4-C129-C6E0E0787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2" y="238013"/>
            <a:ext cx="2457974" cy="85376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27AE253F-E5B0-80D0-45B9-6EBFBACE3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86"/>
            <a:ext cx="9144000" cy="628814"/>
          </a:xfrm>
          <a:prstGeom prst="rect">
            <a:avLst/>
          </a:prstGeom>
        </p:spPr>
      </p:pic>
      <p:sp>
        <p:nvSpPr>
          <p:cNvPr id="8" name="CasetăText 4">
            <a:extLst>
              <a:ext uri="{FF2B5EF4-FFF2-40B4-BE49-F238E27FC236}">
                <a16:creationId xmlns:a16="http://schemas.microsoft.com/office/drawing/2014/main" id="{C057848E-8830-6069-0E8A-233C8921B021}"/>
              </a:ext>
            </a:extLst>
          </p:cNvPr>
          <p:cNvSpPr txBox="1"/>
          <p:nvPr/>
        </p:nvSpPr>
        <p:spPr>
          <a:xfrm>
            <a:off x="96265" y="5977854"/>
            <a:ext cx="395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Dezvoltăm agricultura și zonele rurale! 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3FA1F5-AE73-C6EA-3EB7-227D43A3905D}"/>
              </a:ext>
            </a:extLst>
          </p:cNvPr>
          <p:cNvSpPr/>
          <p:nvPr/>
        </p:nvSpPr>
        <p:spPr>
          <a:xfrm>
            <a:off x="1053767" y="4999839"/>
            <a:ext cx="3778291" cy="934354"/>
          </a:xfrm>
          <a:prstGeom prst="roundRect">
            <a:avLst/>
          </a:prstGeom>
          <a:solidFill>
            <a:srgbClr val="DFE1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Mărimea subvenției:</a:t>
            </a:r>
            <a:r>
              <a:rPr lang="ro-RO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Construcție - 50 % din cost;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Reconstrucție - 30% din cost;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1529C4-7434-D7D8-4998-5E214966349B}"/>
              </a:ext>
            </a:extLst>
          </p:cNvPr>
          <p:cNvSpPr/>
          <p:nvPr/>
        </p:nvSpPr>
        <p:spPr>
          <a:xfrm>
            <a:off x="4949505" y="4999839"/>
            <a:ext cx="3778291" cy="908957"/>
          </a:xfrm>
          <a:prstGeom prst="roundRect">
            <a:avLst/>
          </a:prstGeom>
          <a:solidFill>
            <a:srgbClr val="DFE1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Plafonul – 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mil. lei </a:t>
            </a: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1808" y="5958579"/>
            <a:ext cx="1497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50000"/>
                  </a:schemeClr>
                </a:solidFill>
              </a:rPr>
              <a:t>www.aipa.gov.md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61913"/>
      </p:ext>
    </p:extLst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ortunități de finanțare din FNDAMR" id="{AAC26FA9-92A9-4C1F-BD33-8EED87F8D187}" vid="{103557C9-004E-4E3D-9631-DB4B7A582282}"/>
    </a:ext>
  </a:extLst>
</a:theme>
</file>

<file path=ppt/theme/theme2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6432</TotalTime>
  <Words>8202</Words>
  <Application>Microsoft Office PowerPoint</Application>
  <PresentationFormat>On-screen Show (4:3)</PresentationFormat>
  <Paragraphs>841</Paragraphs>
  <Slides>61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Book Antiqua</vt:lpstr>
      <vt:lpstr>Calibri</vt:lpstr>
      <vt:lpstr>Calibri Light</vt:lpstr>
      <vt:lpstr>Times New Roman</vt:lpstr>
      <vt:lpstr>TimesNewRomanPSMT</vt:lpstr>
      <vt:lpstr>Wingdings</vt:lpstr>
      <vt:lpstr>9_Custom Design</vt:lpstr>
      <vt:lpstr>Office Theme</vt:lpstr>
      <vt:lpstr>PowerPoint Presentation</vt:lpstr>
      <vt:lpstr>CADRUL NORMATIV vs POLITICI DE SUBVENȚIONARE</vt:lpstr>
      <vt:lpstr>PowerPoint Presentation</vt:lpstr>
      <vt:lpstr>PowerPoint Presentation</vt:lpstr>
      <vt:lpstr>PowerPoint Presentation</vt:lpstr>
      <vt:lpstr>Subvenționarea investițiilor (HG 491/2023)</vt:lpstr>
      <vt:lpstr>PowerPoint Presentation</vt:lpstr>
      <vt:lpstr>Majorări de subvenții</vt:lpstr>
      <vt:lpstr>SP_2.1 Investiții în producere pe teren protejat</vt:lpstr>
      <vt:lpstr>SP_2.2 Investiții în sisteme și echipamente pentru irigare</vt:lpstr>
      <vt:lpstr>SP_2.3 Investiții în bazine de acumulare a apei de irigare</vt:lpstr>
      <vt:lpstr>SP_2.4 Investiții în exploatații din sectorul vegetal </vt:lpstr>
      <vt:lpstr>SP_2.5 Investiții în exploatații din sectorul viticol  </vt:lpstr>
      <vt:lpstr>SP_2.6 Investiții în exploatații zootehnice</vt:lpstr>
      <vt:lpstr>SP_2.7 Investiții în infrastructura de producere, prelucrare sau comercializare în sectorul vitivinicol  </vt:lpstr>
      <vt:lpstr>SP_2.8 Investiții în infrastructura de producere, prelucrare sau comercializare în sectorul vegetal  </vt:lpstr>
      <vt:lpstr>SP_2.9 Investiții în infrastructura de producere, prelucrare sau comercializare a produselor de origine animală</vt:lpstr>
      <vt:lpstr>SP_2.10 Investiții în tehnologii de lucrare a solului</vt:lpstr>
      <vt:lpstr>SP_ 2.11 Dezvoltarea infrastructurii aferente exploatației  </vt:lpstr>
      <vt:lpstr>SP_2. 12 Stimularea dezvoltării  turismului în mediul rural</vt:lpstr>
      <vt:lpstr>Subvenționarea investițiilor (HG 491/2023)</vt:lpstr>
      <vt:lpstr> Măsura SIE_3.1: INVESTIȚII ÎN PRODUCEREA,  PRELUCRAREA SAU COMERCIALIZAREA PRODUSELOR DIN SECTORUL VEGETAL       </vt:lpstr>
      <vt:lpstr>   Măsura SIE_3.2:  INVESTIȚII ÎN PRODUCEREA,  PRELUCRAREA SAU COMERCIALIZAREA PRODUSELOR DIN SECTORUL VITIVINICOL   </vt:lpstr>
      <vt:lpstr> Măsura SIE_3.3: INVESTIȚII ÎN PRODUCEREA,  PRELUCRAREA SAU COMERCIALIZAREA PRODUSELOR DIN SECTORUL ZOOTEHNIC      </vt:lpstr>
      <vt:lpstr>Subvenționarea complementară  (HG nr. 464/2023)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Subvenționarea în avans  (HG nr. 465/2023) (Cererile se depun baza apelului MAIA)</vt:lpstr>
      <vt:lpstr>CRITERIILE GENERALE DE ELIGIBILITATE </vt:lpstr>
      <vt:lpstr>Măsura SA_1.1: Îmbunătățirea și dezvoltatrea infrastructurii economice rurale  </vt:lpstr>
      <vt:lpstr>Măsura SA_1.2: Dezvoltarea infrastructurii  exploatației agricole   </vt:lpstr>
      <vt:lpstr> Măsura SA_1.3: Diversificarea activităților economice rurale    </vt:lpstr>
      <vt:lpstr>Măsura SA_1.4: Stimularea producerii pe teren protejat     </vt:lpstr>
      <vt:lpstr>       Măsura SA_1.5: Înființarea plantațiilor de arbuști fructiferi, aromatice, medicinale și condimentare      </vt:lpstr>
      <vt:lpstr> Măsura SA_1.6: Modernizarea exploatațiilor zootehnice       </vt:lpstr>
      <vt:lpstr>         Măsura SA_1.7: Transferul de cunoștințe, inovare și formare        </vt:lpstr>
      <vt:lpstr> Măsura SA_1.7: Transferul de cunoștințe, inovare și formare (Continuare) CONDIȚII SPECIFICE DE OBȚINERE A SUBVENȚIEI        </vt:lpstr>
      <vt:lpstr>Subvenții în avans – îmbunătățiri funciare  (HG nr. 985/2020)</vt:lpstr>
      <vt:lpstr>     Solicitanți de subvenții  pentru îmbunătățiri funciare</vt:lpstr>
      <vt:lpstr>Condiții generale de eligibilitate</vt:lpstr>
      <vt:lpstr>Etapele de finanțare  a subvenției în avans:</vt:lpstr>
      <vt:lpstr>PowerPoint Presentation</vt:lpstr>
      <vt:lpstr>CRITERIILE  GENERALE DE ELIGIBILITATE</vt:lpstr>
      <vt:lpstr>Plăți directe  per cap de animal</vt:lpstr>
      <vt:lpstr>Plăți directe  per kg de produs</vt:lpstr>
      <vt:lpstr>PowerPoint Presentation</vt:lpstr>
      <vt:lpstr>PowerPoint Presentation</vt:lpstr>
      <vt:lpstr>Distribuirea mijloacelor financiare pentru implementarea Programului LEADER</vt:lpstr>
      <vt:lpstr>PowerPoint Presentation</vt:lpstr>
      <vt:lpstr>Acordarea mijloacelor financiare în cadrul  Măsurii 1: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Filip</dc:creator>
  <cp:lastModifiedBy>vozianmihaela@gmail.com</cp:lastModifiedBy>
  <cp:revision>411</cp:revision>
  <cp:lastPrinted>2024-01-31T20:47:41Z</cp:lastPrinted>
  <dcterms:created xsi:type="dcterms:W3CDTF">2023-05-15T08:00:02Z</dcterms:created>
  <dcterms:modified xsi:type="dcterms:W3CDTF">2024-01-31T20:51:21Z</dcterms:modified>
</cp:coreProperties>
</file>